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E4C8-29C9-4CBE-A95D-2FC71EA3DAA8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0680D-2220-4025-9D1A-64790D395B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請聽天使在高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4048" y="836712"/>
            <a:ext cx="3456384" cy="506487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ln w="12700">
                  <a:noFill/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請聽天使在高唱</a:t>
            </a:r>
            <a:endParaRPr lang="en-US" sz="3600" b="1" dirty="0">
              <a:ln w="12700">
                <a:noFill/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32" y="1916832"/>
            <a:ext cx="3888432" cy="424847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請聽天使在高唱，歌頌聲由天播揚，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奇妙曲音多響亮，清歌高唱好景象。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altLang="zh-TW" sz="1800" b="1" dirty="0" smtClean="0">
              <a:ln w="3175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副歌</a:t>
            </a:r>
            <a:r>
              <a:rPr lang="en-US" altLang="zh-TW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altLang="zh-TW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榮耀，榮耀， 榮耀歸於真神，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榮耀，榮耀，榮耀歸於真神。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altLang="zh-TW" sz="1800" b="1" dirty="0" smtClean="0">
              <a:ln w="3175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牧人黑夜在曠野，看守羊群待天明，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忽聞天使報佳音，平安信息給世人。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altLang="zh-TW" sz="1800" b="1" dirty="0" smtClean="0">
              <a:ln w="3175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齊來同往伯利恆，天使所唱聖嬰生，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屈膝跪拜新生王，救主基督今降生。</a:t>
            </a:r>
            <a:br>
              <a:rPr lang="zh-TW" altLang="en-US" sz="18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1800" b="1" dirty="0">
              <a:ln w="3175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請聽天使在高唱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請聽天使在高唱</dc:title>
  <dc:creator>mary</dc:creator>
  <cp:lastModifiedBy>mary</cp:lastModifiedBy>
  <cp:revision>6</cp:revision>
  <dcterms:created xsi:type="dcterms:W3CDTF">2018-12-27T19:42:02Z</dcterms:created>
  <dcterms:modified xsi:type="dcterms:W3CDTF">2018-12-28T14:58:00Z</dcterms:modified>
</cp:coreProperties>
</file>