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57" d="100"/>
          <a:sy n="57" d="100"/>
        </p:scale>
        <p:origin x="-89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8A7F7-340C-4A7A-8F2A-A95D0CB3B209}" type="datetimeFigureOut">
              <a:rPr lang="en-US" smtClean="0"/>
              <a:t>12/29/2018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81488-2B0C-4D66-99D1-688411ED468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威がく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260648"/>
            <a:ext cx="2520280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神威</a:t>
            </a:r>
            <a:r>
              <a:rPr lang="ja-JP" altLang="en-US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がくぽ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313384"/>
            <a:ext cx="3600400" cy="5544616"/>
          </a:xfrm>
        </p:spPr>
        <p:txBody>
          <a:bodyPr>
            <a:normAutofit lnSpcReduction="10000"/>
          </a:bodyPr>
          <a:lstStyle/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あらのの</a:t>
            </a:r>
            <a:r>
              <a:rPr lang="en-US" sz="2000" b="1" dirty="0" smtClean="0">
                <a:solidFill>
                  <a:schemeClr val="bg1"/>
                </a:solidFill>
              </a:rPr>
              <a:t>果</a:t>
            </a:r>
            <a:r>
              <a:rPr lang="ja-JP" altLang="en-US" sz="2000" b="1" smtClean="0">
                <a:solidFill>
                  <a:schemeClr val="bg1"/>
                </a:solidFill>
              </a:rPr>
              <a:t>てに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夕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日</a:t>
            </a:r>
            <a:r>
              <a:rPr lang="ja-JP" altLang="en-US" sz="2000" b="1" smtClean="0">
                <a:solidFill>
                  <a:schemeClr val="bg1"/>
                </a:solidFill>
              </a:rPr>
              <a:t>は落ちて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たえなる</a:t>
            </a:r>
            <a:r>
              <a:rPr lang="ko-KR" altLang="en-US" sz="2000" b="1" smtClean="0">
                <a:solidFill>
                  <a:schemeClr val="bg1"/>
                </a:solidFill>
              </a:rPr>
              <a:t>調</a:t>
            </a:r>
            <a:r>
              <a:rPr lang="ja-JP" altLang="en-US" sz="2000" b="1" smtClean="0">
                <a:solidFill>
                  <a:schemeClr val="bg1"/>
                </a:solidFill>
              </a:rPr>
              <a:t> ベ</a:t>
            </a:r>
            <a:r>
              <a:rPr lang="ja-JP" altLang="en-US" sz="2000" b="1" smtClean="0">
                <a:solidFill>
                  <a:schemeClr val="bg1"/>
                </a:solidFill>
              </a:rPr>
              <a:t/>
            </a:r>
            <a:br>
              <a:rPr lang="ja-JP" altLang="en-US" sz="2000" b="1" smtClean="0">
                <a:solidFill>
                  <a:schemeClr val="bg1"/>
                </a:solidFill>
              </a:rPr>
            </a:br>
            <a:r>
              <a:rPr lang="ja-JP" altLang="en-US" sz="2000" b="1" smtClean="0">
                <a:solidFill>
                  <a:schemeClr val="bg1"/>
                </a:solidFill>
              </a:rPr>
              <a:t>あぬより響く</a:t>
            </a:r>
            <a:br>
              <a:rPr lang="ja-JP" altLang="en-US" sz="2000" b="1" smtClean="0">
                <a:solidFill>
                  <a:schemeClr val="bg1"/>
                </a:solidFill>
              </a:rPr>
            </a:br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Chorus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グロリア  インエクセルシスデオ 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グロリア  インエクセルシスデオ </a:t>
            </a:r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bg1"/>
                </a:solidFill>
              </a:rPr>
              <a:t>羊</a:t>
            </a:r>
            <a:r>
              <a:rPr lang="ja-JP" altLang="en-US" sz="2000" b="1" smtClean="0">
                <a:solidFill>
                  <a:schemeClr val="bg1"/>
                </a:solidFill>
              </a:rPr>
              <a:t>を</a:t>
            </a:r>
            <a:r>
              <a:rPr lang="ko-KR" altLang="en-US" sz="2000" b="1" smtClean="0">
                <a:solidFill>
                  <a:schemeClr val="bg1"/>
                </a:solidFill>
              </a:rPr>
              <a:t>守</a:t>
            </a:r>
            <a:r>
              <a:rPr lang="ja-JP" altLang="en-US" sz="2000" b="1" smtClean="0">
                <a:solidFill>
                  <a:schemeClr val="bg1"/>
                </a:solidFill>
              </a:rPr>
              <a:t>る                                      </a:t>
            </a:r>
            <a:r>
              <a:rPr lang="ko-KR" altLang="en-US" sz="2000" b="1" smtClean="0">
                <a:solidFill>
                  <a:schemeClr val="bg1"/>
                </a:solidFill>
              </a:rPr>
              <a:t>野辺</a:t>
            </a:r>
            <a:r>
              <a:rPr lang="ja-JP" altLang="en-US" sz="2000" b="1" smtClean="0">
                <a:solidFill>
                  <a:schemeClr val="bg1"/>
                </a:solidFill>
              </a:rPr>
              <a:t>の</a:t>
            </a:r>
            <a:r>
              <a:rPr lang="ko-KR" altLang="en-US" sz="2000" b="1" smtClean="0">
                <a:solidFill>
                  <a:schemeClr val="bg1"/>
                </a:solidFill>
              </a:rPr>
              <a:t>牧人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bg1"/>
                </a:solidFill>
              </a:rPr>
              <a:t>天</a:t>
            </a:r>
            <a:r>
              <a:rPr lang="ja-JP" altLang="en-US" sz="2000" b="1" smtClean="0">
                <a:solidFill>
                  <a:schemeClr val="bg1"/>
                </a:solidFill>
              </a:rPr>
              <a:t>なる</a:t>
            </a:r>
            <a:r>
              <a:rPr lang="ko-KR" altLang="en-US" sz="2000" b="1" smtClean="0">
                <a:solidFill>
                  <a:schemeClr val="bg1"/>
                </a:solidFill>
              </a:rPr>
              <a:t>歌</a:t>
            </a:r>
            <a:r>
              <a:rPr lang="ja-JP" altLang="en-US" sz="2000" b="1" smtClean="0">
                <a:solidFill>
                  <a:schemeClr val="bg1"/>
                </a:solidFill>
              </a:rPr>
              <a:t>を                                       </a:t>
            </a:r>
            <a:r>
              <a:rPr lang="ko-KR" altLang="en-US" sz="2000" b="1" smtClean="0">
                <a:solidFill>
                  <a:schemeClr val="bg1"/>
                </a:solidFill>
              </a:rPr>
              <a:t>喜</a:t>
            </a:r>
            <a:r>
              <a:rPr lang="ja-JP" altLang="en-US" sz="2000" b="1" smtClean="0">
                <a:solidFill>
                  <a:schemeClr val="bg1"/>
                </a:solidFill>
              </a:rPr>
              <a:t>び</a:t>
            </a:r>
            <a:r>
              <a:rPr lang="ko-KR" altLang="en-US" sz="2000" b="1" smtClean="0">
                <a:solidFill>
                  <a:schemeClr val="bg1"/>
                </a:solidFill>
              </a:rPr>
              <a:t>聞</a:t>
            </a:r>
            <a:r>
              <a:rPr lang="ja-JP" altLang="en-US" sz="2000" b="1" smtClean="0">
                <a:solidFill>
                  <a:schemeClr val="bg1"/>
                </a:solidFill>
              </a:rPr>
              <a:t> き</a:t>
            </a:r>
            <a:r>
              <a:rPr lang="ja-JP" altLang="en-US" sz="2000" b="1" smtClean="0">
                <a:solidFill>
                  <a:schemeClr val="bg1"/>
                </a:solidFill>
              </a:rPr>
              <a:t>ぬ</a:t>
            </a:r>
            <a:endParaRPr lang="en-US" altLang="ja-JP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23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神威がくぽ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神威がくぽ</dc:title>
  <dc:creator>mary</dc:creator>
  <cp:lastModifiedBy>mary</cp:lastModifiedBy>
  <cp:revision>17</cp:revision>
  <dcterms:created xsi:type="dcterms:W3CDTF">2018-12-29T17:03:42Z</dcterms:created>
  <dcterms:modified xsi:type="dcterms:W3CDTF">2018-12-29T21:05:36Z</dcterms:modified>
</cp:coreProperties>
</file>