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CC20-7792-4C25-A587-04C2D4A955C5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045-B631-4F91-8D4E-8623B77E1C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CC20-7792-4C25-A587-04C2D4A955C5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045-B631-4F91-8D4E-8623B77E1C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CC20-7792-4C25-A587-04C2D4A955C5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045-B631-4F91-8D4E-8623B77E1C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CC20-7792-4C25-A587-04C2D4A955C5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045-B631-4F91-8D4E-8623B77E1C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CC20-7792-4C25-A587-04C2D4A955C5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045-B631-4F91-8D4E-8623B77E1C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CC20-7792-4C25-A587-04C2D4A955C5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045-B631-4F91-8D4E-8623B77E1C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CC20-7792-4C25-A587-04C2D4A955C5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045-B631-4F91-8D4E-8623B77E1C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CC20-7792-4C25-A587-04C2D4A955C5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045-B631-4F91-8D4E-8623B77E1C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CC20-7792-4C25-A587-04C2D4A955C5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045-B631-4F91-8D4E-8623B77E1C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CC20-7792-4C25-A587-04C2D4A955C5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045-B631-4F91-8D4E-8623B77E1C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CC20-7792-4C25-A587-04C2D4A955C5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045-B631-4F91-8D4E-8623B77E1C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1CC20-7792-4C25-A587-04C2D4A955C5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35045-B631-4F91-8D4E-8623B77E1CA4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Joy to the world6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普世欢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448272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普世欢腾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4032448" cy="4824536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普世欢腾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救主下降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大地结她君王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惟愿众心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预备地方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诸天万物歌唱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诸天万物歌唱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诸天诸天万物歌唱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普世欢腾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主治万方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民众首当歌唱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沃野洪涛山石平原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响应歌声嘹亮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响应歌声嘹亮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响应响应歌声嘹亮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罪恶忧愁不容再长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世途荆棘消亡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化诅为恩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无远弗届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到处主泽流长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到处主泽流长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到处到处主泽流长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主藉真理恩治万方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要使万邦证明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上主公义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无限荣光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主爱奇妙莫名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主爱奇妙莫名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主爱 主爱奇妙莫名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普世欢腾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普世欢腾</dc:title>
  <dc:creator>mary</dc:creator>
  <cp:lastModifiedBy>mary</cp:lastModifiedBy>
  <cp:revision>3</cp:revision>
  <dcterms:created xsi:type="dcterms:W3CDTF">2018-12-19T14:46:34Z</dcterms:created>
  <dcterms:modified xsi:type="dcterms:W3CDTF">2018-12-19T17:07:36Z</dcterms:modified>
</cp:coreProperties>
</file>