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A9CC8-3196-4C74-A065-A7F6FDC10D77}" type="datetimeFigureOut">
              <a:rPr lang="en-US" smtClean="0"/>
              <a:t>12/1/2018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6F85A-364E-4520-AF50-99A9395A07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, Thou Long Expected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們渴望的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692696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我們渴望的耶穌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4248472" cy="3312368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請來，久渴望的耶穌，降臨為拯救萬民；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除掉我眾罪惡驚惶，我主內得安息。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以色列的安慰力量，全人類的大盼望，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萬邦萬國虔誠期待，饑渴心靈得歡暢。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降生世界拯救萬邦，嬰孩耶穌是君王，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掌管王權直到永遠，今帶來榮耀天國。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祈求主賜永恆聖靈，居我心房管理我，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賴我救主贖罪大功，引我到榮耀寶座。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我們渴望的耶穌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我們渴望的耶穌 </dc:title>
  <dc:creator>mary</dc:creator>
  <cp:lastModifiedBy>mary</cp:lastModifiedBy>
  <cp:revision>2</cp:revision>
  <dcterms:created xsi:type="dcterms:W3CDTF">2018-12-01T22:02:48Z</dcterms:created>
  <dcterms:modified xsi:type="dcterms:W3CDTF">2018-12-01T23:09:00Z</dcterms:modified>
</cp:coreProperties>
</file>