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5885-2622-46DD-9DE8-9CBAF69785CE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0B3B0-1A94-4624-B055-7DA0F88AEF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5885-2622-46DD-9DE8-9CBAF69785CE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0B3B0-1A94-4624-B055-7DA0F88AEF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5885-2622-46DD-9DE8-9CBAF69785CE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0B3B0-1A94-4624-B055-7DA0F88AEF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5885-2622-46DD-9DE8-9CBAF69785CE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0B3B0-1A94-4624-B055-7DA0F88AEF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5885-2622-46DD-9DE8-9CBAF69785CE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0B3B0-1A94-4624-B055-7DA0F88AEF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5885-2622-46DD-9DE8-9CBAF69785CE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0B3B0-1A94-4624-B055-7DA0F88AEF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5885-2622-46DD-9DE8-9CBAF69785CE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0B3B0-1A94-4624-B055-7DA0F88AEF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5885-2622-46DD-9DE8-9CBAF69785CE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0B3B0-1A94-4624-B055-7DA0F88AEF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5885-2622-46DD-9DE8-9CBAF69785CE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0B3B0-1A94-4624-B055-7DA0F88AEF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5885-2622-46DD-9DE8-9CBAF69785CE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0B3B0-1A94-4624-B055-7DA0F88AEF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5885-2622-46DD-9DE8-9CBAF69785CE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0B3B0-1A94-4624-B055-7DA0F88AEF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B5885-2622-46DD-9DE8-9CBAF69785CE}" type="datetimeFigureOut">
              <a:rPr lang="en-US" smtClean="0"/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0B3B0-1A94-4624-B055-7DA0F88AEF5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平安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116632"/>
            <a:ext cx="1800200" cy="47667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平安夜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764704"/>
            <a:ext cx="2448272" cy="4752528"/>
          </a:xfrm>
        </p:spPr>
        <p:txBody>
          <a:bodyPr>
            <a:noAutofit/>
          </a:bodyPr>
          <a:lstStyle/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平安夜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圣善夜             万暗中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光华射            照着圣母也照着圣婴     多少慈祥也多少天真    静享天赐安眠                 静享天赐安眠 </a:t>
            </a:r>
          </a:p>
          <a:p>
            <a:pPr algn="l"/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l"/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平安夜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圣善夜           牧羊人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在旷野             忽然看见了天上光华       听见天军唱哈利路亚      救主今夜降生                救主今夜降生 </a:t>
            </a: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平安夜，圣善夜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！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神子爱，光皎洁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救赎宏恩的黎明来到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圣容发出来荣光普照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耶稣我主降生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耶稣我主降生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！ 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105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平安夜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平安夜</dc:title>
  <dc:creator>mary</dc:creator>
  <cp:lastModifiedBy>mary</cp:lastModifiedBy>
  <cp:revision>4</cp:revision>
  <dcterms:created xsi:type="dcterms:W3CDTF">2018-12-12T02:27:05Z</dcterms:created>
  <dcterms:modified xsi:type="dcterms:W3CDTF">2018-12-12T02:54:43Z</dcterms:modified>
</cp:coreProperties>
</file>