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BBF47-3DBB-412C-8100-C1331A1D984F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28F5B-5349-4F71-BF3E-415486E8CF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小伯利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0"/>
            <a:ext cx="2304256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小伯利恒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476672"/>
            <a:ext cx="4032448" cy="5256584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美哉小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城  小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伯利恒！你是何等清静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！无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梦无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惊  深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深睡着，群星悄然进行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。在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你漆黑的街衢，永远的光照启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，    万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世希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望  众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生忧惊，今宵集中等你。</a:t>
            </a:r>
          </a:p>
          <a:p>
            <a:pPr algn="l"/>
            <a:endParaRPr lang="zh-CN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因马利亚诞生圣婴，天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上天军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齐集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，世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界众生酣睡正深，天军虔敬守夜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。  晨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星啊！同来颂扬，同来礼拜虔诚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，  同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来感谢至尊上主，同祝世界和平！</a:t>
            </a:r>
          </a:p>
          <a:p>
            <a:pPr algn="l"/>
            <a:endParaRPr lang="zh-CN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宏愛上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主 至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大恩典，  普賜信仰的人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何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等庄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严 何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等安靜，  肉耳不能听聞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在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这有罪的世界，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救主悄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然降生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汎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百虔誠謙恭心門，  开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了 主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必降臨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zh-CN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求伯利恆至圣嬰孩 ， 此刻从天降臨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除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尽我罪  进人胸懷 ， 今日生平我心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欣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聞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天军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传消息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，群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生快乐无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涯         以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马內利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神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人团契， 千秋万古永偕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143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小伯利恒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小伯利恒</dc:title>
  <dc:creator>mary</dc:creator>
  <cp:lastModifiedBy>mary</cp:lastModifiedBy>
  <cp:revision>26</cp:revision>
  <dcterms:created xsi:type="dcterms:W3CDTF">2018-12-25T22:44:45Z</dcterms:created>
  <dcterms:modified xsi:type="dcterms:W3CDTF">2018-12-26T18:18:18Z</dcterms:modified>
</cp:coreProperties>
</file>