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"/>
  </p:handout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0" d="100"/>
          <a:sy n="50" d="100"/>
        </p:scale>
        <p:origin x="-2683" y="-77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handoutMaster" Target="handoutMasters/handout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7C42BB-1B44-4BC9-BE43-D07F5FC52DD8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B0A6F2-537E-4A29-AFCA-197DA07D738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8C5D6-2B66-4617-92E9-12411260BDF7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4D55E-9A5D-4F1C-8608-74DADDD41F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8C5D6-2B66-4617-92E9-12411260BDF7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4D55E-9A5D-4F1C-8608-74DADDD41F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8C5D6-2B66-4617-92E9-12411260BDF7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4D55E-9A5D-4F1C-8608-74DADDD41F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8C5D6-2B66-4617-92E9-12411260BDF7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4D55E-9A5D-4F1C-8608-74DADDD41F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8C5D6-2B66-4617-92E9-12411260BDF7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4D55E-9A5D-4F1C-8608-74DADDD41F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8C5D6-2B66-4617-92E9-12411260BDF7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4D55E-9A5D-4F1C-8608-74DADDD41F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8C5D6-2B66-4617-92E9-12411260BDF7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4D55E-9A5D-4F1C-8608-74DADDD41F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8C5D6-2B66-4617-92E9-12411260BDF7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4D55E-9A5D-4F1C-8608-74DADDD41F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8C5D6-2B66-4617-92E9-12411260BDF7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4D55E-9A5D-4F1C-8608-74DADDD41F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8C5D6-2B66-4617-92E9-12411260BDF7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4D55E-9A5D-4F1C-8608-74DADDD41F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8C5D6-2B66-4617-92E9-12411260BDF7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4D55E-9A5D-4F1C-8608-74DADDD41F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B8C5D6-2B66-4617-92E9-12411260BDF7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24D55E-9A5D-4F1C-8608-74DADDD41FD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t Came Upon A Midnight Clear1.jpg"/>
          <p:cNvPicPr>
            <a:picLocks noChangeAspect="1"/>
          </p:cNvPicPr>
          <p:nvPr userDrawn="1"/>
        </p:nvPicPr>
        <p:blipFill>
          <a:blip r:embed="rId14" cstate="print">
            <a:lum brigh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夜半歌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19872" y="188640"/>
            <a:ext cx="2376264" cy="506487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夜半歌聲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052736"/>
            <a:ext cx="3960440" cy="5328592"/>
          </a:xfrm>
        </p:spPr>
        <p:txBody>
          <a:bodyPr>
            <a:noAutofit/>
          </a:bodyPr>
          <a:lstStyle/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緬想當年時方夜半，忽來榮耀歌聲，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天使屈身俯向塵寰，怡然手撥金琴：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“地上平安人增友誼，天賜特殊奇恩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"</a:t>
            </a:r>
            <a:b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當晚世界沉寂之中，靜聽天使歌聲。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世界萬千勞苦民眾，負擔重壓身心，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日夜奔跑勞碌營生，難享一息安寧，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當知所望黃金時代，不久便要來臨，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崎嶇道上請息片時，靜聽天使歌聲。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因為歲月周行不息，世事積極前進，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黃金時代一定來臨，先知早已說明，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到時新天新地生靈，共戴和平之君，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普天之下齊聲響應，今日天使歌聲。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17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夜半歌聲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夜半歌聲</dc:title>
  <dc:creator>mary</dc:creator>
  <cp:lastModifiedBy>mary</cp:lastModifiedBy>
  <cp:revision>4</cp:revision>
  <dcterms:created xsi:type="dcterms:W3CDTF">2018-12-03T18:58:07Z</dcterms:created>
  <dcterms:modified xsi:type="dcterms:W3CDTF">2018-12-03T22:16:52Z</dcterms:modified>
</cp:coreProperties>
</file>