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B63AC-7256-4469-911D-34171F4C40F0}" type="datetimeFigureOut">
              <a:rPr lang="en-US" smtClean="0"/>
              <a:pPr/>
              <a:t>12/9/2018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D038-B269-4CA7-9991-0B7F0DD0A4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B63AC-7256-4469-911D-34171F4C40F0}" type="datetimeFigureOut">
              <a:rPr lang="en-US" smtClean="0"/>
              <a:pPr/>
              <a:t>12/9/2018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D038-B269-4CA7-9991-0B7F0DD0A4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B63AC-7256-4469-911D-34171F4C40F0}" type="datetimeFigureOut">
              <a:rPr lang="en-US" smtClean="0"/>
              <a:pPr/>
              <a:t>12/9/2018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D038-B269-4CA7-9991-0B7F0DD0A4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B63AC-7256-4469-911D-34171F4C40F0}" type="datetimeFigureOut">
              <a:rPr lang="en-US" smtClean="0"/>
              <a:pPr/>
              <a:t>12/9/2018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D038-B269-4CA7-9991-0B7F0DD0A4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B63AC-7256-4469-911D-34171F4C40F0}" type="datetimeFigureOut">
              <a:rPr lang="en-US" smtClean="0"/>
              <a:pPr/>
              <a:t>12/9/2018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D038-B269-4CA7-9991-0B7F0DD0A4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B63AC-7256-4469-911D-34171F4C40F0}" type="datetimeFigureOut">
              <a:rPr lang="en-US" smtClean="0"/>
              <a:pPr/>
              <a:t>12/9/2018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D038-B269-4CA7-9991-0B7F0DD0A4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B63AC-7256-4469-911D-34171F4C40F0}" type="datetimeFigureOut">
              <a:rPr lang="en-US" smtClean="0"/>
              <a:pPr/>
              <a:t>12/9/2018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D038-B269-4CA7-9991-0B7F0DD0A4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B63AC-7256-4469-911D-34171F4C40F0}" type="datetimeFigureOut">
              <a:rPr lang="en-US" smtClean="0"/>
              <a:pPr/>
              <a:t>12/9/2018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D038-B269-4CA7-9991-0B7F0DD0A4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B63AC-7256-4469-911D-34171F4C40F0}" type="datetimeFigureOut">
              <a:rPr lang="en-US" smtClean="0"/>
              <a:pPr/>
              <a:t>12/9/2018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D038-B269-4CA7-9991-0B7F0DD0A4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B63AC-7256-4469-911D-34171F4C40F0}" type="datetimeFigureOut">
              <a:rPr lang="en-US" smtClean="0"/>
              <a:pPr/>
              <a:t>12/9/2018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D038-B269-4CA7-9991-0B7F0DD0A4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B63AC-7256-4469-911D-34171F4C40F0}" type="datetimeFigureOut">
              <a:rPr lang="en-US" smtClean="0"/>
              <a:pPr/>
              <a:t>12/9/2018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D038-B269-4CA7-9991-0B7F0DD0A4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B63AC-7256-4469-911D-34171F4C40F0}" type="datetimeFigureOut">
              <a:rPr lang="en-US" smtClean="0"/>
              <a:pPr/>
              <a:t>12/9/2018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FD038-B269-4CA7-9991-0B7F0DD0A4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저 들 밖에 한 밤중에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圣诞佳音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188640"/>
            <a:ext cx="2808312" cy="506487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</a:rPr>
              <a:t>圣诞佳音歌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908720"/>
            <a:ext cx="424847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/>
              <a:t>天使初 报圣诞佳音   先向田间贫苦牧人</a:t>
            </a:r>
          </a:p>
          <a:p>
            <a:r>
              <a:rPr lang="zh-CN" altLang="en-US" b="1" dirty="0" smtClean="0"/>
              <a:t>牧人正 当看受羊群   严冬方冷长夜已深</a:t>
            </a:r>
          </a:p>
          <a:p>
            <a:endParaRPr lang="en-US" altLang="ko-KR" b="1" dirty="0" smtClean="0">
              <a:solidFill>
                <a:srgbClr val="FF0000"/>
              </a:solidFill>
            </a:endParaRPr>
          </a:p>
          <a:p>
            <a:r>
              <a:rPr lang="ko-KR" altLang="en-US" b="1" dirty="0" smtClean="0">
                <a:solidFill>
                  <a:srgbClr val="FF0000"/>
                </a:solidFill>
              </a:rPr>
              <a:t>副歌</a:t>
            </a:r>
            <a:endParaRPr lang="en-US" altLang="zh-TW" b="1" dirty="0" smtClean="0">
              <a:solidFill>
                <a:srgbClr val="FF0000"/>
              </a:solidFill>
            </a:endParaRPr>
          </a:p>
          <a:p>
            <a:r>
              <a:rPr lang="zh-CN" altLang="en-US" b="1" dirty="0" smtClean="0">
                <a:solidFill>
                  <a:srgbClr val="FF0000"/>
                </a:solidFill>
              </a:rPr>
              <a:t>欢欣欢欣欢欣欢欣 </a:t>
            </a:r>
          </a:p>
          <a:p>
            <a:r>
              <a:rPr lang="zh-CN" altLang="en-US" b="1" dirty="0" smtClean="0">
                <a:solidFill>
                  <a:srgbClr val="FF0000"/>
                </a:solidFill>
              </a:rPr>
              <a:t>天国君王今日降生</a:t>
            </a:r>
          </a:p>
          <a:p>
            <a:endParaRPr lang="en-US" altLang="zh-TW" b="1" dirty="0" smtClean="0"/>
          </a:p>
          <a:p>
            <a:r>
              <a:rPr lang="zh-CN" altLang="en-US" b="1" dirty="0" smtClean="0"/>
              <a:t>牧人抬头见 一景星</a:t>
            </a:r>
            <a:r>
              <a:rPr lang="en-US" altLang="zh-CN" b="1" dirty="0" smtClean="0"/>
              <a:t>   </a:t>
            </a:r>
            <a:r>
              <a:rPr lang="zh-CN" altLang="en-US" b="1" dirty="0" smtClean="0"/>
              <a:t>远在东方灿 灿晶明</a:t>
            </a:r>
          </a:p>
          <a:p>
            <a:r>
              <a:rPr lang="zh-CN" altLang="en-US" b="1" dirty="0" smtClean="0"/>
              <a:t>发出奇光 照耀世尘   不分昼夜光 彩永恒</a:t>
            </a:r>
          </a:p>
          <a:p>
            <a:endParaRPr lang="en-US" altLang="zh-TW" b="1" dirty="0" smtClean="0"/>
          </a:p>
          <a:p>
            <a:r>
              <a:rPr lang="zh-CN" altLang="en-US" b="1" dirty="0" smtClean="0"/>
              <a:t>博士三人因见星光   远道而来离别家乡</a:t>
            </a:r>
          </a:p>
          <a:p>
            <a:r>
              <a:rPr lang="zh-CN" altLang="en-US" b="1" dirty="0" smtClean="0"/>
              <a:t>专心 一意寻 求 君王   追随景星不问路长</a:t>
            </a:r>
            <a:endParaRPr lang="en-US" altLang="zh-CN" b="1" dirty="0" smtClean="0"/>
          </a:p>
          <a:p>
            <a:endParaRPr lang="zh-CN" altLang="en-US" b="1" dirty="0" smtClean="0"/>
          </a:p>
          <a:p>
            <a:r>
              <a:rPr lang="zh-CN" altLang="en-US" b="1" dirty="0" smtClean="0"/>
              <a:t>景星导引渡漠越荒   到伯利 恒停留其上</a:t>
            </a:r>
          </a:p>
          <a:p>
            <a:r>
              <a:rPr lang="zh-CN" altLang="en-US" b="1" dirty="0" smtClean="0"/>
              <a:t>景星射 照马棚光芒   婴孩耶穌马槽为 床</a:t>
            </a:r>
          </a:p>
          <a:p>
            <a:r>
              <a:rPr lang="zh-TW" altLang="en-US" b="1" dirty="0" smtClean="0"/>
              <a:t/>
            </a:r>
            <a:br>
              <a:rPr lang="zh-TW" altLang="en-US" b="1" dirty="0" smtClean="0"/>
            </a:br>
            <a:r>
              <a:rPr lang="zh-CN" altLang="en-US" b="1" dirty="0" smtClean="0"/>
              <a:t>博士三人大家走进   屈膝敬拜虔诚虚心</a:t>
            </a:r>
          </a:p>
          <a:p>
            <a:r>
              <a:rPr lang="zh-CN" altLang="en-US" b="1" dirty="0" smtClean="0"/>
              <a:t>敬将礼物奉献尊君   乳香没药又有黄</a:t>
            </a:r>
            <a:r>
              <a:rPr lang="zh-CN" altLang="en-US" b="1" dirty="0" smtClean="0"/>
              <a:t>金</a:t>
            </a:r>
            <a:endParaRPr lang="en-US" altLang="zh-CN" b="1" dirty="0" smtClean="0"/>
          </a:p>
          <a:p>
            <a:endParaRPr lang="en-US" altLang="zh-CN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146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圣诞佳音歌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圣诞佳音歌</dc:title>
  <dc:creator>mary</dc:creator>
  <cp:lastModifiedBy>mary</cp:lastModifiedBy>
  <cp:revision>9</cp:revision>
  <dcterms:created xsi:type="dcterms:W3CDTF">2018-12-08T16:32:03Z</dcterms:created>
  <dcterms:modified xsi:type="dcterms:W3CDTF">2018-12-09T21:51:32Z</dcterms:modified>
</cp:coreProperties>
</file>