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7F7C-1D92-41FE-8229-8B7EDB71C902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E665-ADF9-44DD-9773-0FE2459405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7F7C-1D92-41FE-8229-8B7EDB71C902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E665-ADF9-44DD-9773-0FE2459405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7F7C-1D92-41FE-8229-8B7EDB71C902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E665-ADF9-44DD-9773-0FE2459405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7F7C-1D92-41FE-8229-8B7EDB71C902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E665-ADF9-44DD-9773-0FE2459405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7F7C-1D92-41FE-8229-8B7EDB71C902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E665-ADF9-44DD-9773-0FE2459405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7F7C-1D92-41FE-8229-8B7EDB71C902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E665-ADF9-44DD-9773-0FE2459405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7F7C-1D92-41FE-8229-8B7EDB71C902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E665-ADF9-44DD-9773-0FE2459405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7F7C-1D92-41FE-8229-8B7EDB71C902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E665-ADF9-44DD-9773-0FE2459405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7F7C-1D92-41FE-8229-8B7EDB71C902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E665-ADF9-44DD-9773-0FE2459405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7F7C-1D92-41FE-8229-8B7EDB71C902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E665-ADF9-44DD-9773-0FE2459405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7F7C-1D92-41FE-8229-8B7EDB71C902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E665-ADF9-44DD-9773-0FE2459405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97F7C-1D92-41FE-8229-8B7EDB71C902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6E665-ADF9-44DD-9773-0FE24594054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Revive Us Again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使我復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88641"/>
            <a:ext cx="2232248" cy="576064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使我復興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4968552" cy="528396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讚美我天父，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因祂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如此愛世，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願意差遣獨生子  為罪人受死；</a:t>
            </a: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b="1" dirty="0">
                <a:solidFill>
                  <a:srgbClr val="FF0000"/>
                </a:solidFill>
              </a:rPr>
              <a:t>副歌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哈利路亞，榮耀歸主！哈利路亞，阿門！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哈利路亞，榮耀歸主！使我得復興。阿門！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讚美保惠師，奉主差遣降世，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特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為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開 導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並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照 亮  又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感化我心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讚美主耶穌，今坐天父右邊，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我今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靠主的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功勞   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罪愆得赦免</a:t>
            </a:r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求主來復興，慈愛充滿我心，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聖靈火重燃我靈   使我得復興；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使我復興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使我復興</dc:title>
  <dc:creator>mary</dc:creator>
  <cp:lastModifiedBy>mary</cp:lastModifiedBy>
  <cp:revision>9</cp:revision>
  <dcterms:created xsi:type="dcterms:W3CDTF">2018-12-31T15:20:51Z</dcterms:created>
  <dcterms:modified xsi:type="dcterms:W3CDTF">2018-12-31T18:03:53Z</dcterms:modified>
</cp:coreProperties>
</file>