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DE00-FF06-42A6-A14F-6D7C6896CBC7}" type="datetimeFigureOut">
              <a:rPr lang="en-US" smtClean="0"/>
              <a:pPr/>
              <a:t>12/21/2018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A4EB5-9693-436E-A072-E5B41F2546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もろびとこぞり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672408" cy="432048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もろびとこぞりて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3960440" cy="6021288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諸人こぞりて　むかえまつれ                      久しく待ちにし　主は来ませり                 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はきませり　主は　主は　きませり</a:t>
            </a:r>
          </a:p>
          <a:p>
            <a:pPr algn="l"/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悪魔のひとやを　うちくだきて                 とりこをはなつと　主は来ま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せり               主はきませり　主は　主は　きませり</a:t>
            </a: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この世の闇路を　照らしたもう                  たえなる光の　主は来ませり               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はきませり　主は　主は　きませり </a:t>
            </a:r>
          </a:p>
          <a:p>
            <a:pPr algn="l"/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しぼめる心の　花を咲かせ                     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ぐみの露おく　主は来ませり                 主はきませり　主は　主は　きませり </a:t>
            </a:r>
          </a:p>
          <a:p>
            <a:pPr algn="l"/>
            <a:endParaRPr lang="en-US" altLang="ja-JP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平和のきみなる　み子をむかえ      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す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くいの主とぞ　ほめたたえよ            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めたたえよ　ほめ、ほめたたえ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 ア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ーメン 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もろびとこぞりて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もろびと　こぞりて</dc:title>
  <dc:creator>mary</dc:creator>
  <cp:lastModifiedBy>mary</cp:lastModifiedBy>
  <cp:revision>8</cp:revision>
  <dcterms:created xsi:type="dcterms:W3CDTF">2018-12-21T15:44:59Z</dcterms:created>
  <dcterms:modified xsi:type="dcterms:W3CDTF">2018-12-21T18:02:53Z</dcterms:modified>
</cp:coreProperties>
</file>