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5FEF-A1F6-48F0-A121-3A7A417D4D6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5CD8-62C6-4D8C-8E52-F1A11B1D4C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고요한 밤 거룩한 밤3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きよしこの夜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332656"/>
            <a:ext cx="3096344" cy="578495"/>
          </a:xfrm>
        </p:spPr>
        <p:txBody>
          <a:bodyPr>
            <a:normAutofit fontScale="90000"/>
          </a:bodyPr>
          <a:lstStyle/>
          <a:p>
            <a:r>
              <a:rPr lang="ja-JP" altLang="en-US" b="1" smtClean="0"/>
              <a:t>きよしこの夜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1680" y="1196752"/>
            <a:ext cx="3240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smtClean="0"/>
              <a:t>きよしこの夜　星はひかり</a:t>
            </a:r>
            <a:br>
              <a:rPr lang="ja-JP" altLang="en-US" b="1" smtClean="0"/>
            </a:br>
            <a:r>
              <a:rPr lang="ja-JP" altLang="en-US" b="1" smtClean="0"/>
              <a:t>救いの御子は　み母の胸に</a:t>
            </a:r>
            <a:br>
              <a:rPr lang="ja-JP" altLang="en-US" b="1" smtClean="0"/>
            </a:br>
            <a:r>
              <a:rPr lang="ja-JP" altLang="en-US" b="1" smtClean="0"/>
              <a:t>眠りたもう　夢やすく</a:t>
            </a:r>
            <a:br>
              <a:rPr lang="ja-JP" altLang="en-US" b="1" smtClean="0"/>
            </a:br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smtClean="0"/>
              <a:t/>
            </a:r>
            <a:br>
              <a:rPr lang="ja-JP" altLang="en-US" b="1" smtClean="0"/>
            </a:br>
            <a:r>
              <a:rPr lang="ja-JP" altLang="en-US" b="1" smtClean="0"/>
              <a:t>きよしこの夜　み告げ受けし</a:t>
            </a:r>
            <a:br>
              <a:rPr lang="ja-JP" altLang="en-US" b="1" smtClean="0"/>
            </a:br>
            <a:r>
              <a:rPr lang="ja-JP" altLang="en-US" b="1" smtClean="0"/>
              <a:t>羊飼いらは　御子のみ前に</a:t>
            </a:r>
            <a:br>
              <a:rPr lang="ja-JP" altLang="en-US" b="1" smtClean="0"/>
            </a:br>
            <a:r>
              <a:rPr lang="ja-JP" altLang="en-US" b="1" smtClean="0"/>
              <a:t>ぬかずきぬ　かしこみて</a:t>
            </a:r>
            <a:br>
              <a:rPr lang="ja-JP" altLang="en-US" b="1" smtClean="0"/>
            </a:br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smtClean="0"/>
              <a:t/>
            </a:r>
            <a:br>
              <a:rPr lang="ja-JP" altLang="en-US" b="1" smtClean="0"/>
            </a:br>
            <a:r>
              <a:rPr lang="ja-JP" altLang="en-US" b="1" smtClean="0"/>
              <a:t>きよしこの夜　御子の笑みに</a:t>
            </a:r>
            <a:br>
              <a:rPr lang="ja-JP" altLang="en-US" b="1" smtClean="0"/>
            </a:br>
            <a:r>
              <a:rPr lang="ja-JP" altLang="en-US" b="1" smtClean="0"/>
              <a:t>恵みのみよの　あしたの光</a:t>
            </a:r>
            <a:br>
              <a:rPr lang="ja-JP" altLang="en-US" b="1" smtClean="0"/>
            </a:br>
            <a:r>
              <a:rPr lang="ja-JP" altLang="en-US" b="1" smtClean="0"/>
              <a:t>輝ける　ほがらかに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きよしこの夜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きよしこの夜</dc:title>
  <dc:creator>mary</dc:creator>
  <cp:lastModifiedBy>mary</cp:lastModifiedBy>
  <cp:revision>2</cp:revision>
  <dcterms:created xsi:type="dcterms:W3CDTF">2018-12-18T18:21:20Z</dcterms:created>
  <dcterms:modified xsi:type="dcterms:W3CDTF">2018-12-18T18:54:08Z</dcterms:modified>
</cp:coreProperties>
</file>