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0" d="100"/>
          <a:sy n="50" d="100"/>
        </p:scale>
        <p:origin x="-2683" y="-77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2F243-68BD-49FB-9DB3-758A5C849DCB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667B7-1FDA-4E35-A38C-3CB29A7006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1F2F-A295-43C5-B6C0-484B1E6B3A37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FB21-4723-42C5-A6BF-62E698FDD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1F2F-A295-43C5-B6C0-484B1E6B3A37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FB21-4723-42C5-A6BF-62E698FDD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1F2F-A295-43C5-B6C0-484B1E6B3A37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FB21-4723-42C5-A6BF-62E698FDD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1F2F-A295-43C5-B6C0-484B1E6B3A37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FB21-4723-42C5-A6BF-62E698FDD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1F2F-A295-43C5-B6C0-484B1E6B3A37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FB21-4723-42C5-A6BF-62E698FDD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1F2F-A295-43C5-B6C0-484B1E6B3A37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FB21-4723-42C5-A6BF-62E698FDD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1F2F-A295-43C5-B6C0-484B1E6B3A37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FB21-4723-42C5-A6BF-62E698FDD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1F2F-A295-43C5-B6C0-484B1E6B3A37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FB21-4723-42C5-A6BF-62E698FDD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1F2F-A295-43C5-B6C0-484B1E6B3A37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FB21-4723-42C5-A6BF-62E698FDD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1F2F-A295-43C5-B6C0-484B1E6B3A37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FB21-4723-42C5-A6BF-62E698FDD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91F2F-A295-43C5-B6C0-484B1E6B3A37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FB21-4723-42C5-A6BF-62E698FDD1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91F2F-A295-43C5-B6C0-484B1E6B3A37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AFB21-4723-42C5-A6BF-62E698FDD16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ยามราตรีศรีหรรษ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4176464" cy="548680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ยามราตรีศรีหรรษา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5256584" cy="5018112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ยามราตรี ศรีหรรษา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มีราชามาประสูติ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จากสาวพรหมจารีบริสุทธิ์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เป็นกุมารน่ารักที่สุด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มาเพื่อช่วยชาวโลกา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มาเพื่อช่วยชาวโลกา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ยามราตรี แสนดีเลิศ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พระเยซูผู้ประเสริฐ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เป็นพระเจ้าเสด็จลงมาบังเกิด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ทูตสวรรค์สรรเสริญชูเชิด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เพราะผู้ไถ่ได้บังเกิด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เพราะผู้ไถ่ได้บังเกิด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ยามราตรี ศรีสำราญ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เมษบาลพากันไป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เฝ้ากุมารที่หมู่บ้านเบธเลเฮม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เห็นพระองค์ทรงสุขเกษม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บรรทมอยู่ในรางหญ้า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บรรทมอยู่ในรางหญ้า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ยามราตรี ศรีสง่า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เป็นเวลาเรารอดบาป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เพราะพระเยซูช่วยพ้นคำแช่งสาป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สมควรสรรเสริญโมทนา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เราจึงกราบไหว้บูชา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เราจึงกราบไหว้บูชา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122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ยามราตรีศรีหรรษา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ราตรีสงัด ราตรีสวัสดิ์</dc:title>
  <dc:creator>mary</dc:creator>
  <cp:lastModifiedBy>mary</cp:lastModifiedBy>
  <cp:revision>4</cp:revision>
  <dcterms:created xsi:type="dcterms:W3CDTF">2018-12-18T17:11:43Z</dcterms:created>
  <dcterms:modified xsi:type="dcterms:W3CDTF">2018-12-18T18:54:42Z</dcterms:modified>
</cp:coreProperties>
</file>