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F778C-BAB2-4E4A-93AE-CD96420EA5E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3DD10-F2C5-46A7-A487-833AB36E66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6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สุขเปรมปรีดิ์มีแก่ชาวโล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8712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ความสุขเปรมปรีดิ์มีแก่ชาวโลก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184576" cy="5544616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ชาวโลกทั้งหลายชื่นใจยินดี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มีพระราชาประสูติ คือพระเยซูเสด็จลงมา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ให้เราร้องเพลงสรรเสริญ ให้เราร้องเพลงสรรเสริญ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ให้เรา ให้เราร้องเพลงสรรเสริญ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ความสุขเปรมปรีดิ์มีแก่ชาวโลก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พ้นทุกข์ พ้นโศก เบิกบาน พฤกษาไร่นาภูเขาลำธารประสานสำเนียงยินดี  ประสานสำเนียงยินดี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ประสาน ประสานสำเนียงยินดี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อย่าให้บาปชั่วและความเลวทราม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เป็นหนามเสียดแทงในใจ ความรักเมตตาของพระเยซูบันดาลให้เรากลับใจ  บันดาลให้เรากลับใจ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บันดาล บันดาลให้เรากลับใจ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พระองค์ครองโลกด้วยความเที่ยงธรรม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ทรงนำด้วยกรุณา รังสีชอบธรรมประจักษ์แก่ตา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ความรักประหลาดนักหนา  ความรักประหลาดนักหนาความรัก ความรักประหลาดนักหนา.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132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ความสุขเปรมปรีดิ์มีแก่ชาวโลก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ความสุขเปรมปรีดิ์มีแก่ชาวโลก</dc:title>
  <dc:creator>mary</dc:creator>
  <cp:lastModifiedBy>mary</cp:lastModifiedBy>
  <cp:revision>4</cp:revision>
  <dcterms:created xsi:type="dcterms:W3CDTF">2018-12-19T14:54:09Z</dcterms:created>
  <dcterms:modified xsi:type="dcterms:W3CDTF">2018-12-19T17:05:43Z</dcterms:modified>
</cp:coreProperties>
</file>