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99A2-086F-44A6-8B80-6B88C90ED1B6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925D4-D993-4E69-9B94-415C11121B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99A2-086F-44A6-8B80-6B88C90ED1B6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925D4-D993-4E69-9B94-415C11121B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99A2-086F-44A6-8B80-6B88C90ED1B6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925D4-D993-4E69-9B94-415C11121B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99A2-086F-44A6-8B80-6B88C90ED1B6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925D4-D993-4E69-9B94-415C11121B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99A2-086F-44A6-8B80-6B88C90ED1B6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925D4-D993-4E69-9B94-415C11121B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99A2-086F-44A6-8B80-6B88C90ED1B6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925D4-D993-4E69-9B94-415C11121B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99A2-086F-44A6-8B80-6B88C90ED1B6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925D4-D993-4E69-9B94-415C11121B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99A2-086F-44A6-8B80-6B88C90ED1B6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925D4-D993-4E69-9B94-415C11121B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99A2-086F-44A6-8B80-6B88C90ED1B6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925D4-D993-4E69-9B94-415C11121B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99A2-086F-44A6-8B80-6B88C90ED1B6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925D4-D993-4E69-9B94-415C11121B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99A2-086F-44A6-8B80-6B88C90ED1B6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925D4-D993-4E69-9B94-415C11121B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B99A2-086F-44A6-8B80-6B88C90ED1B6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925D4-D993-4E69-9B94-415C11121BE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ТИХАЯ НОЧ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0"/>
            <a:ext cx="3096344" cy="434479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ТИХАЯ НОЧЬ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836712"/>
            <a:ext cx="4104456" cy="561662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Тихая ночь, дивная ночь.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Дремлет все, лишь не спит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благоговенье святая чета,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Чудным младенцем полны их сердца,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Радость в душе их горит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Радость в душе их горит.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Тихая ночь, дивная ночь.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Глас с небес возвестил: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Радуйтесь, ныне родился Христос,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Мир и спасение всем он принес,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Свыше вас Свет посетил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Свыше вас Свет посетил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Тихая ночь, дивная ночь.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небу нас Бог призвал,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О, да откроются наши сердца,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да прославят Его все уста-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нам Спасителя дал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Он нам Спасителя дал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101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ТИХАЯ НОЧЬ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ТИХАЯ НОЧЬ </dc:title>
  <dc:creator>mary</dc:creator>
  <cp:lastModifiedBy>mary</cp:lastModifiedBy>
  <cp:revision>5</cp:revision>
  <dcterms:created xsi:type="dcterms:W3CDTF">2018-12-14T18:50:52Z</dcterms:created>
  <dcterms:modified xsi:type="dcterms:W3CDTF">2018-12-14T19:11:48Z</dcterms:modified>
</cp:coreProperties>
</file>