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33A5-C649-4EEE-90C6-60157D28C50C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999-D490-45FB-9B90-0B196DC77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33A5-C649-4EEE-90C6-60157D28C50C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999-D490-45FB-9B90-0B196DC77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33A5-C649-4EEE-90C6-60157D28C50C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999-D490-45FB-9B90-0B196DC77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33A5-C649-4EEE-90C6-60157D28C50C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999-D490-45FB-9B90-0B196DC77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33A5-C649-4EEE-90C6-60157D28C50C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999-D490-45FB-9B90-0B196DC77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33A5-C649-4EEE-90C6-60157D28C50C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999-D490-45FB-9B90-0B196DC77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33A5-C649-4EEE-90C6-60157D28C50C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999-D490-45FB-9B90-0B196DC77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33A5-C649-4EEE-90C6-60157D28C50C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999-D490-45FB-9B90-0B196DC77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33A5-C649-4EEE-90C6-60157D28C50C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999-D490-45FB-9B90-0B196DC77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33A5-C649-4EEE-90C6-60157D28C50C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999-D490-45FB-9B90-0B196DC77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33A5-C649-4EEE-90C6-60157D28C50C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D999-D490-45FB-9B90-0B196DC776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D33A5-C649-4EEE-90C6-60157D28C50C}" type="datetimeFigureOut">
              <a:rPr lang="en-US" smtClean="0"/>
              <a:pPr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FD999-D490-45FB-9B90-0B196DC776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Ангелов к нам весть до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620688"/>
            <a:ext cx="5148064" cy="50648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Ангелов к нам весть дошла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8024" y="1844824"/>
            <a:ext cx="3168352" cy="482453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Ангелов к нам весть дошла,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Что звучала над землёй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В ночь Христова Рождества,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Наполняя мир хвалой.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ru-RU" b="1" dirty="0" smtClean="0">
                <a:solidFill>
                  <a:schemeClr val="bg1"/>
                </a:solidFill>
              </a:rPr>
              <a:t>ПРИПЕВ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Слава! Слава в вышних Богу.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Слава! Слава в вышних Богу.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Поспешите в Вифлеем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Поклониться Богу сил.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О Спасителе Христе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Хор небесный возвестил.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В бедных яслях Он лежал,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Хоть Владыка всей земли;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К людям руки простирал,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Чтобы все к Нему пришли.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11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Ангелов к нам весть дошла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Ангелов к нам весть дошла</dc:title>
  <dc:creator>mary</dc:creator>
  <cp:lastModifiedBy>mary</cp:lastModifiedBy>
  <cp:revision>4</cp:revision>
  <dcterms:created xsi:type="dcterms:W3CDTF">2018-12-27T20:14:41Z</dcterms:created>
  <dcterms:modified xsi:type="dcterms:W3CDTF">2018-12-28T15:22:30Z</dcterms:modified>
</cp:coreProperties>
</file>