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31D50-01E4-406F-813F-2FCD583099A4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C5E7D-BFFF-4737-B3BC-4BF69CCC1C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Đêm Yên Lặ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16632"/>
            <a:ext cx="3240360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Đêm</a:t>
            </a:r>
            <a:r>
              <a:rPr lang="en-US" b="1" dirty="0" smtClean="0"/>
              <a:t> </a:t>
            </a:r>
            <a:r>
              <a:rPr lang="en-US" b="1" dirty="0" err="1" smtClean="0"/>
              <a:t>Yên</a:t>
            </a:r>
            <a:r>
              <a:rPr lang="en-US" b="1" dirty="0" smtClean="0"/>
              <a:t> </a:t>
            </a:r>
            <a:r>
              <a:rPr lang="en-US" b="1" dirty="0" err="1" smtClean="0"/>
              <a:t>Lặng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476672"/>
            <a:ext cx="4752528" cy="5904656"/>
          </a:xfrm>
        </p:spPr>
        <p:txBody>
          <a:bodyPr>
            <a:noAutofit/>
          </a:bodyPr>
          <a:lstStyle/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Đêm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yên lặng! Đêm thánh này!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Vắng vẻ thay! Sáng láng thay!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Chung quanh chốn Ma-ri đang ngắm con mình,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Trai Thánh rất tươi vui, rất an bình,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Đương ngơi dưới khung trời vắng,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Êm đềm giữa đêm yên lặng.</a:t>
            </a:r>
          </a:p>
          <a:p>
            <a:pPr marL="514350" indent="-514350"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Đêm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yên lặng! Đêm thánh này!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Bỗng kẻ chăn hoảng hốt thay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quang thánh ở nơi thiên quốc soi lòa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thiên sứ hát vang Ha-lê-lu-gia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giáng lâm trần thế.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kỳ Thánh Vương nghi vệ.</a:t>
            </a:r>
          </a:p>
          <a:p>
            <a:pPr marL="514350" indent="-514350"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Đêm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yên lặng! Đêm thánh này!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Đức Chúa Con! Yêu thương đầy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Dung quang Chúa chiếu ra ân điển thiên đàng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tia thái dương khi tưng sáng huy hoàng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giáng lâm trần thế</a:t>
            </a:r>
          </a:p>
          <a:p>
            <a:pPr marL="514350" indent="-51435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kỳ Thánh Vương nghi vệ.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Đêm Yên Lặng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Đêm Yên Lặng</dc:title>
  <dc:creator>mary</dc:creator>
  <cp:lastModifiedBy>mary</cp:lastModifiedBy>
  <cp:revision>4</cp:revision>
  <dcterms:created xsi:type="dcterms:W3CDTF">2018-12-14T20:11:49Z</dcterms:created>
  <dcterms:modified xsi:type="dcterms:W3CDTF">2018-12-15T16:50:28Z</dcterms:modified>
</cp:coreProperties>
</file>