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8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FE78-9C8E-4B7D-B803-C76241604903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é Niño Es É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032448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¿Qué niño es éste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3672408" cy="554461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¿Qué niño es este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que yace en el regazo de María?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¿A quien los ángeles cantan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mientras en vela están los pastores?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Coro</a:t>
            </a:r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El es Jesús, el Rey,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a quien cantaron los ángeles.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Dad, dad alabanza y honra al niño de María.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¿Por qué en pesebre humilde está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donde yacen bueyes y asnos?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Es por amor que el Verbo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se hizo hombre y vivió entre nosotros.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Traedle oro, incienso y mirra,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 dadle ricos presentes.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El Rey de reyes la vida da;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entronadle en los corazones.</a:t>
            </a:r>
            <a:endParaRPr lang="es-E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¿Qué niño es éste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Criança é Esta?</dc:title>
  <dc:creator>mary</dc:creator>
  <cp:lastModifiedBy>mary</cp:lastModifiedBy>
  <cp:revision>5</cp:revision>
  <dcterms:created xsi:type="dcterms:W3CDTF">2018-12-05T01:58:19Z</dcterms:created>
  <dcterms:modified xsi:type="dcterms:W3CDTF">2018-12-05T17:07:30Z</dcterms:modified>
</cp:coreProperties>
</file>