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FD0F0-C88C-423B-BFEC-A7930CA7591E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6D59B-9F25-406E-A635-C9D182244F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Regocijad! Jesùs Naci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11256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¡</a:t>
            </a:r>
            <a:r>
              <a:rPr lang="en-US" b="1" dirty="0" err="1" smtClean="0"/>
              <a:t>Regocijad</a:t>
            </a:r>
            <a:r>
              <a:rPr lang="en-US" b="1" dirty="0" smtClean="0"/>
              <a:t>! </a:t>
            </a:r>
            <a:r>
              <a:rPr lang="en-US" b="1" dirty="0" err="1" smtClean="0"/>
              <a:t>Jesùs</a:t>
            </a:r>
            <a:r>
              <a:rPr lang="en-US" b="1" dirty="0" smtClean="0"/>
              <a:t> </a:t>
            </a:r>
            <a:r>
              <a:rPr lang="en-US" b="1" dirty="0" err="1" smtClean="0"/>
              <a:t>Naciò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536504" cy="554461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¡Regocijad! Jesús nació, del mundo Salvador,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corazón tornad,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recibir al Rey, a recibir al Rey.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Venid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recibir al Rey.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¡Regocijad! Él reinará. Cantemos en unión,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tierra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el mar,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loor resonará, loor resonará.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 loor resonará.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la maldad vencida es. La tierra paz tendrá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bendición del Salvador,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quitó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maldición, quitó la maldición.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Jesús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quitó la maldición.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¡Glorias a Dios cantemos hoy! Señor de Israel.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libertad tú le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darás                                          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serás su Dios, y tú serás su Dios.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Señor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 tú serás su Dios.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¡Regocijad! Jesùs Naciò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Regocijad! Jesús nació</dc:title>
  <dc:creator>mary</dc:creator>
  <cp:lastModifiedBy>mary</cp:lastModifiedBy>
  <cp:revision>7</cp:revision>
  <dcterms:created xsi:type="dcterms:W3CDTF">2018-12-19T14:38:05Z</dcterms:created>
  <dcterms:modified xsi:type="dcterms:W3CDTF">2018-12-20T20:07:32Z</dcterms:modified>
</cp:coreProperties>
</file>