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C8486-76CD-456B-9958-E334D37C263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E9B6-8B2A-450A-A63F-52C1BFD455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j prijzen U,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Wij</a:t>
            </a:r>
            <a:r>
              <a:rPr lang="en-US" b="1" dirty="0" smtClean="0"/>
              <a:t> </a:t>
            </a:r>
            <a:r>
              <a:rPr lang="en-US" b="1" dirty="0" err="1" smtClean="0"/>
              <a:t>prijzen</a:t>
            </a:r>
            <a:r>
              <a:rPr lang="en-US" b="1" dirty="0" smtClean="0"/>
              <a:t> U, 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760640" cy="5400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prijzen U, God, 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de komst van Uw Zoon,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de heerlijkheid opgaf voor smaadheid en hoon.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Refrain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Halleluja! U zij d' ere, 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Halleluja! Amen. 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Halleluja! U zij d' ere, 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O, trek ons tot Hem.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prijzen U, God,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het Lam ons geslacht,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het offer op Golgotha's heuvel gebracht.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prijzen U, Heer,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't ontdekkende Licht,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het hart heeft geopend, Uw werk heeft verricht.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Wij prijzen U,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Wij prijzen U, God</dc:title>
  <dc:creator>mary</dc:creator>
  <cp:lastModifiedBy>mary</cp:lastModifiedBy>
  <cp:revision>3</cp:revision>
  <dcterms:created xsi:type="dcterms:W3CDTF">2018-12-31T16:21:28Z</dcterms:created>
  <dcterms:modified xsi:type="dcterms:W3CDTF">2018-12-31T19:55:32Z</dcterms:modified>
</cp:coreProperties>
</file>