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851E9-1985-40B2-8729-2E1DF7B78CA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CD3A-6D3D-4C2D-8329-F9881BCAB6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lk k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230425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Welk</a:t>
            </a:r>
            <a:r>
              <a:rPr lang="en-US" b="1" dirty="0" smtClean="0">
                <a:solidFill>
                  <a:schemeClr val="bg1"/>
                </a:solidFill>
              </a:rPr>
              <a:t> kind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4752528" cy="487409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Welk kind was hier, waar dit kruis nu staat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Langs welke weg is hij zoek geraakt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Ik zag zijn bloed in het stof op straat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Maar zo heeft hij mij niet verlaten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/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Refrein</a:t>
            </a:r>
            <a:r>
              <a:rPr lang="en-US" sz="1800" b="1" dirty="0" smtClean="0">
                <a:solidFill>
                  <a:schemeClr val="bg1"/>
                </a:solidFill>
              </a:rPr>
              <a:t>:                                                                           </a:t>
            </a:r>
            <a:r>
              <a:rPr lang="nl-NL" sz="1800" b="1" dirty="0" smtClean="0">
                <a:solidFill>
                  <a:schemeClr val="bg1"/>
                </a:solidFill>
              </a:rPr>
              <a:t>Eenmaal was ik deel van hem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Eenmaal heb ik zijn stem gekend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En eenmaal sta ik opnieuw voor hem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Dona nobis pacem</a:t>
            </a:r>
          </a:p>
          <a:p>
            <a:pPr algn="l"/>
            <a:endParaRPr lang="nl-NL" sz="1800" b="1" dirty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Ook toen ik nog op Golgotha stond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En de moord op hem niet bevatten kon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Zijn tranen proefde ik op mijn mond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Maar zijn lichaam heb ik niet gevonden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/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/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Nu ik oud en moe, na een lang gevecht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Mijn hoofd in de schoot van mijn liefste leg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Zijn geloof, zijn onschuld, zijn naam weer zeg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Pas nu staat dit kind op mijn weg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Welk kind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 kind</dc:title>
  <dc:creator>mary</dc:creator>
  <cp:lastModifiedBy>mary</cp:lastModifiedBy>
  <cp:revision>5</cp:revision>
  <dcterms:created xsi:type="dcterms:W3CDTF">2018-12-07T16:50:19Z</dcterms:created>
  <dcterms:modified xsi:type="dcterms:W3CDTF">2018-12-07T19:05:46Z</dcterms:modified>
</cp:coreProperties>
</file>