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8D7BD-32F0-478C-8B7B-5E670C3272F1}" type="datetimeFigureOut">
              <a:rPr lang="en-US" smtClean="0"/>
              <a:pPr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9D647-A197-43BC-908A-615B877A78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de  Chistãos, vinde a porf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920880" cy="476672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Vinde  </a:t>
            </a:r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Chist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ã</a:t>
            </a:r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</a:t>
            </a:r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vinde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à</a:t>
            </a:r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porfia</a:t>
            </a:r>
            <a:endParaRPr lang="es-E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836712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Vinde  Chist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ã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os, vinde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à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porfia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Cantar um hino de louvor</a:t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Hino de paz e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alegria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os anjos cantam ao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Senhor</a:t>
            </a:r>
          </a:p>
          <a:p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Refrão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Glória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Excelsis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</a:p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Glória in Excelsis Deo</a:t>
            </a:r>
          </a:p>
          <a:p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Foi nesta noite Venturosa</a:t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nasceu o Senhor </a:t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os anjos  com voz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harmoniosa</a:t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Deram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céu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este clamor</a:t>
            </a:r>
          </a:p>
          <a:p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Vamos  juntar-nos aos pastores Vamos com eles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bel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 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Vamos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cantemos alegres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 Salvador que hoje nos vem</a:t>
            </a:r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Vinde  Chistãos, vinde à porfia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Angeles Que Hemos Escuchado en Lo Alto</dc:title>
  <dc:creator>mary</dc:creator>
  <cp:lastModifiedBy>mary</cp:lastModifiedBy>
  <cp:revision>29</cp:revision>
  <dcterms:created xsi:type="dcterms:W3CDTF">2018-12-27T20:02:15Z</dcterms:created>
  <dcterms:modified xsi:type="dcterms:W3CDTF">2018-12-29T20:51:54Z</dcterms:modified>
</cp:coreProperties>
</file>