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C9BC3-A01E-42EA-AF55-BADDEB3E3B5C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66096-8B9C-4888-8546-AD0C0EE6C7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C9BC3-A01E-42EA-AF55-BADDEB3E3B5C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66096-8B9C-4888-8546-AD0C0EE6C7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C9BC3-A01E-42EA-AF55-BADDEB3E3B5C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66096-8B9C-4888-8546-AD0C0EE6C7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C9BC3-A01E-42EA-AF55-BADDEB3E3B5C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66096-8B9C-4888-8546-AD0C0EE6C7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C9BC3-A01E-42EA-AF55-BADDEB3E3B5C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66096-8B9C-4888-8546-AD0C0EE6C7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C9BC3-A01E-42EA-AF55-BADDEB3E3B5C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66096-8B9C-4888-8546-AD0C0EE6C7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C9BC3-A01E-42EA-AF55-BADDEB3E3B5C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66096-8B9C-4888-8546-AD0C0EE6C7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C9BC3-A01E-42EA-AF55-BADDEB3E3B5C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66096-8B9C-4888-8546-AD0C0EE6C7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C9BC3-A01E-42EA-AF55-BADDEB3E3B5C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66096-8B9C-4888-8546-AD0C0EE6C7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C9BC3-A01E-42EA-AF55-BADDEB3E3B5C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66096-8B9C-4888-8546-AD0C0EE6C7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C9BC3-A01E-42EA-AF55-BADDEB3E3B5C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66096-8B9C-4888-8546-AD0C0EE6C7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C9BC3-A01E-42EA-AF55-BADDEB3E3B5C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66096-8B9C-4888-8546-AD0C0EE6C7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Thou Long Expected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iens, toi Jésus longtemps attend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0"/>
            <a:ext cx="7632848" cy="506487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Viens, toi Jésus longtemps attendu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764704"/>
            <a:ext cx="4536504" cy="5688632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Venez, Tu longtemps attendu Jésus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Né de mettre ton peuple libre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nos peurs et nos péchés nous libèrent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Trouvons notre repos en toi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force et la consolation d'Israël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Espoir de toute la terre Tu es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Cher désir de chaque nation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Joie de tous les cœurs de la nostalgie</a:t>
            </a:r>
          </a:p>
          <a:p>
            <a:pPr algn="l"/>
            <a:endParaRPr lang="fr-FR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Tes gens nés à livrer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Né un enfant et pourtant un roi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Né à régner en nous pour toujours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Maintenant ta gracieuse royaume apporter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 toi-Esprit éternel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Article dans tous seuls nos cœurs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 ton propre mérite suffisante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Nous élever à Ton trône glorieux.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102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Viens, toi Jésus longtemps attendu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Viens, toi Jésus longtemps attendu</dc:title>
  <dc:creator>mary</dc:creator>
  <cp:lastModifiedBy>mary</cp:lastModifiedBy>
  <cp:revision>7</cp:revision>
  <dcterms:created xsi:type="dcterms:W3CDTF">2018-12-01T22:04:18Z</dcterms:created>
  <dcterms:modified xsi:type="dcterms:W3CDTF">2018-12-03T01:43:31Z</dcterms:modified>
</cp:coreProperties>
</file>