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54CC-FAAF-4453-A792-7CE999F25305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3AB38-892A-44ED-B99F-CF4DCF6A5A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54CC-FAAF-4453-A792-7CE999F25305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3AB38-892A-44ED-B99F-CF4DCF6A5A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54CC-FAAF-4453-A792-7CE999F25305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3AB38-892A-44ED-B99F-CF4DCF6A5A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54CC-FAAF-4453-A792-7CE999F25305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3AB38-892A-44ED-B99F-CF4DCF6A5A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54CC-FAAF-4453-A792-7CE999F25305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3AB38-892A-44ED-B99F-CF4DCF6A5A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54CC-FAAF-4453-A792-7CE999F25305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3AB38-892A-44ED-B99F-CF4DCF6A5A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54CC-FAAF-4453-A792-7CE999F25305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3AB38-892A-44ED-B99F-CF4DCF6A5A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54CC-FAAF-4453-A792-7CE999F25305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3AB38-892A-44ED-B99F-CF4DCF6A5A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54CC-FAAF-4453-A792-7CE999F25305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3AB38-892A-44ED-B99F-CF4DCF6A5A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54CC-FAAF-4453-A792-7CE999F25305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3AB38-892A-44ED-B99F-CF4DCF6A5A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54CC-FAAF-4453-A792-7CE999F25305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3AB38-892A-44ED-B99F-CF4DCF6A5A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054CC-FAAF-4453-A792-7CE999F25305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3AB38-892A-44ED-B99F-CF4DCF6A5AB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me, Thou Long Expected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n, Jesus muy espe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476672"/>
            <a:ext cx="5688632" cy="362471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Ven, Jesús muy esperado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412776"/>
            <a:ext cx="3384376" cy="473008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Ven, Jesús muy esperado,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Ven, y quita de tu grey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 temores y pecados,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tú eres nuestro Rey.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Eres fuerza y alegría,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la tierra y de Israel;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esperanza para aquellos,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te esperan con gran fe.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Naces para bien de todos;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Aunque niño, eres Dios;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Naces para hacernos buenos;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Jesús, ven pronto hoy.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tu Espíritu divino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Reina en todo corazón,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tu gracia nos conduzca,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tu trono de esplendor.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Ven, Jesús muy esperado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Ven, Jesús muy esperado</dc:title>
  <dc:creator>mary</dc:creator>
  <cp:lastModifiedBy>mary</cp:lastModifiedBy>
  <cp:revision>4</cp:revision>
  <dcterms:created xsi:type="dcterms:W3CDTF">2018-12-01T22:38:16Z</dcterms:created>
  <dcterms:modified xsi:type="dcterms:W3CDTF">2018-12-01T23:01:21Z</dcterms:modified>
</cp:coreProperties>
</file>