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965F0-F5FC-4B79-8703-047956CEA0D4}" type="datetimeFigureOut">
              <a:rPr lang="en-US" smtClean="0"/>
              <a:t>12/31/2018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887FF-ADA2-4510-BB4E-2C88E93524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965F0-F5FC-4B79-8703-047956CEA0D4}" type="datetimeFigureOut">
              <a:rPr lang="en-US" smtClean="0"/>
              <a:t>12/31/2018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887FF-ADA2-4510-BB4E-2C88E93524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965F0-F5FC-4B79-8703-047956CEA0D4}" type="datetimeFigureOut">
              <a:rPr lang="en-US" smtClean="0"/>
              <a:t>12/31/2018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887FF-ADA2-4510-BB4E-2C88E93524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965F0-F5FC-4B79-8703-047956CEA0D4}" type="datetimeFigureOut">
              <a:rPr lang="en-US" smtClean="0"/>
              <a:t>12/31/2018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887FF-ADA2-4510-BB4E-2C88E93524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965F0-F5FC-4B79-8703-047956CEA0D4}" type="datetimeFigureOut">
              <a:rPr lang="en-US" smtClean="0"/>
              <a:t>12/31/2018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887FF-ADA2-4510-BB4E-2C88E93524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965F0-F5FC-4B79-8703-047956CEA0D4}" type="datetimeFigureOut">
              <a:rPr lang="en-US" smtClean="0"/>
              <a:t>12/31/2018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887FF-ADA2-4510-BB4E-2C88E93524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965F0-F5FC-4B79-8703-047956CEA0D4}" type="datetimeFigureOut">
              <a:rPr lang="en-US" smtClean="0"/>
              <a:t>12/31/2018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887FF-ADA2-4510-BB4E-2C88E93524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965F0-F5FC-4B79-8703-047956CEA0D4}" type="datetimeFigureOut">
              <a:rPr lang="en-US" smtClean="0"/>
              <a:t>12/31/2018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887FF-ADA2-4510-BB4E-2C88E93524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965F0-F5FC-4B79-8703-047956CEA0D4}" type="datetimeFigureOut">
              <a:rPr lang="en-US" smtClean="0"/>
              <a:t>12/31/2018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887FF-ADA2-4510-BB4E-2C88E93524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965F0-F5FC-4B79-8703-047956CEA0D4}" type="datetimeFigureOut">
              <a:rPr lang="en-US" smtClean="0"/>
              <a:t>12/31/2018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887FF-ADA2-4510-BB4E-2C88E93524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965F0-F5FC-4B79-8703-047956CEA0D4}" type="datetimeFigureOut">
              <a:rPr lang="en-US" smtClean="0"/>
              <a:t>12/31/2018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887FF-ADA2-4510-BB4E-2C88E93524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965F0-F5FC-4B79-8703-047956CEA0D4}" type="datetimeFigureOut">
              <a:rPr lang="en-US" smtClean="0"/>
              <a:t>12/31/2018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887FF-ADA2-4510-BB4E-2C88E935247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Revive Us Again 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e Loamos, ¡Oh Di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0"/>
            <a:ext cx="4752528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Te </a:t>
            </a:r>
            <a:r>
              <a:rPr lang="en-US" b="1" dirty="0" err="1" smtClean="0"/>
              <a:t>Loamos</a:t>
            </a:r>
            <a:r>
              <a:rPr lang="en-US" b="1" dirty="0" smtClean="0"/>
              <a:t>, ¡Oh Dios!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476672"/>
            <a:ext cx="5328592" cy="5616624"/>
          </a:xfrm>
        </p:spPr>
        <p:txBody>
          <a:bodyPr>
            <a:noAutofit/>
          </a:bodyPr>
          <a:lstStyle/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 loamos, ¡oh Dios! Con unánime voz,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Porque en Cristo, tu Hijo, Nos diste perdón.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Coro</a:t>
            </a:r>
            <a:br>
              <a:rPr lang="es-ES" sz="2000" b="1" dirty="0" smtClean="0">
                <a:solidFill>
                  <a:srgbClr val="FF0000"/>
                </a:solidFill>
              </a:rPr>
            </a:br>
            <a:r>
              <a:rPr lang="es-ES" sz="2000" b="1" dirty="0" smtClean="0">
                <a:solidFill>
                  <a:srgbClr val="FF0000"/>
                </a:solidFill>
              </a:rPr>
              <a:t>¡Aleluya! te alabamos, ¡Cuán grande es tu amor!</a:t>
            </a:r>
            <a:br>
              <a:rPr lang="es-ES" sz="2000" b="1" dirty="0" smtClean="0">
                <a:solidFill>
                  <a:srgbClr val="FF0000"/>
                </a:solidFill>
              </a:rPr>
            </a:br>
            <a:r>
              <a:rPr lang="es-ES" sz="2000" b="1" dirty="0" smtClean="0">
                <a:solidFill>
                  <a:srgbClr val="FF0000"/>
                </a:solidFill>
              </a:rPr>
              <a:t>¡Aleluya! te adoramos,  Bendito Señor.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 loamos, Jesús,  Quien tu trono de luz,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Has dejado por darnos  Salud en la cruz.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 damos loor,  Por el Consolador,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nos llena de gozo  Y santo valor.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Unidos load,  Al gran Dios de verdad,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es la fuente de gracia,  Virtud y piedad.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18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Te Loamos, ¡Oh Dios!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 Loamos, ¡Oh Dios! </dc:title>
  <dc:creator>mary</dc:creator>
  <cp:lastModifiedBy>mary</cp:lastModifiedBy>
  <cp:revision>3</cp:revision>
  <dcterms:created xsi:type="dcterms:W3CDTF">2018-12-31T15:55:16Z</dcterms:created>
  <dcterms:modified xsi:type="dcterms:W3CDTF">2018-12-31T17:51:05Z</dcterms:modified>
</cp:coreProperties>
</file>