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1752-DD24-4090-AA33-EDDBA4C4B5E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A7D8-C606-41B0-A174-D6F270130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1752-DD24-4090-AA33-EDDBA4C4B5E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A7D8-C606-41B0-A174-D6F270130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1752-DD24-4090-AA33-EDDBA4C4B5E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A7D8-C606-41B0-A174-D6F270130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1752-DD24-4090-AA33-EDDBA4C4B5E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A7D8-C606-41B0-A174-D6F270130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1752-DD24-4090-AA33-EDDBA4C4B5E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A7D8-C606-41B0-A174-D6F270130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1752-DD24-4090-AA33-EDDBA4C4B5E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A7D8-C606-41B0-A174-D6F270130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1752-DD24-4090-AA33-EDDBA4C4B5E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A7D8-C606-41B0-A174-D6F270130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1752-DD24-4090-AA33-EDDBA4C4B5E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A7D8-C606-41B0-A174-D6F270130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1752-DD24-4090-AA33-EDDBA4C4B5E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A7D8-C606-41B0-A174-D6F270130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1752-DD24-4090-AA33-EDDBA4C4B5E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A7D8-C606-41B0-A174-D6F270130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1752-DD24-4090-AA33-EDDBA4C4B5E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A7D8-C606-41B0-A174-D6F270130B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D1752-DD24-4090-AA33-EDDBA4C4B5E6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3A7D8-C606-41B0-A174-D6F270130B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ille nacht(Dutch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176464" cy="665312"/>
          </a:xfrm>
        </p:spPr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chemeClr val="tx1"/>
                </a:solidFill>
              </a:rPr>
              <a:t>Stille nacht(Dutch)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53344"/>
            <a:ext cx="4032448" cy="5572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nl-NL" b="1" dirty="0" smtClean="0">
                <a:solidFill>
                  <a:schemeClr val="tx1"/>
                </a:solidFill>
              </a:rPr>
              <a:t>Stille nacht, Heilige nacht,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David's zoon lang verwacht.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Die miljoenen eens zaligen zal,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Wordt geboren in Bethlehems stal.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Hij, der schepselen heer,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Hij, der schepselen heer.</a:t>
            </a:r>
          </a:p>
          <a:p>
            <a:pPr algn="l"/>
            <a:endParaRPr lang="nl-NL" b="1" dirty="0" smtClean="0">
              <a:solidFill>
                <a:schemeClr val="tx1"/>
              </a:solidFill>
            </a:endParaRP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Hulp'loos kind, Heilig kind,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Dat zo trouw zondaars mint.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Ook voor mij hebt G'U rijkdom ontzegd,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Werd G'in stro en in doeken gelegd.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Leer m'U danken daarvoor,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Leer m'U danken daarvoor.</a:t>
            </a:r>
          </a:p>
          <a:p>
            <a:pPr algn="l"/>
            <a:endParaRPr lang="nl-NL" b="1" dirty="0" smtClean="0">
              <a:solidFill>
                <a:schemeClr val="tx1"/>
              </a:solidFill>
            </a:endParaRP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Stille nacht, Heilige nacht,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Heil en vree wordt gebracht.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Aan een wereld, verloren in schuld,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God's belofte wordt heerlijk vervuld.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Amen, Gode zij d'eer, </a:t>
            </a:r>
          </a:p>
          <a:p>
            <a:pPr algn="l"/>
            <a:r>
              <a:rPr lang="nl-NL" b="1" dirty="0" smtClean="0">
                <a:solidFill>
                  <a:schemeClr val="tx1"/>
                </a:solidFill>
              </a:rPr>
              <a:t>Amen, Gode zij d'eer.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114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Stille nacht(Dutch)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Stille nacht, Heilige nacht</dc:title>
  <dc:creator>mary</dc:creator>
  <cp:lastModifiedBy>mary</cp:lastModifiedBy>
  <cp:revision>5</cp:revision>
  <dcterms:created xsi:type="dcterms:W3CDTF">2018-12-12T15:05:32Z</dcterms:created>
  <dcterms:modified xsi:type="dcterms:W3CDTF">2018-12-12T15:31:54Z</dcterms:modified>
</cp:coreProperties>
</file>