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2E2C7-09AC-417B-A594-4D8617A4281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566EF-8585-42FE-A080-622597B48F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e Nacht, Heilige N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Stille</a:t>
            </a:r>
            <a:r>
              <a:rPr lang="en-US" b="1" dirty="0" smtClean="0"/>
              <a:t> </a:t>
            </a:r>
            <a:r>
              <a:rPr lang="en-US" b="1" dirty="0" err="1" smtClean="0"/>
              <a:t>Nacht</a:t>
            </a:r>
            <a:r>
              <a:rPr lang="en-US" b="1" dirty="0" smtClean="0"/>
              <a:t>, </a:t>
            </a:r>
            <a:r>
              <a:rPr lang="en-US" b="1" dirty="0" err="1" smtClean="0"/>
              <a:t>Heilige</a:t>
            </a:r>
            <a:r>
              <a:rPr lang="en-US" b="1" dirty="0" smtClean="0"/>
              <a:t> </a:t>
            </a:r>
            <a:r>
              <a:rPr lang="en-US" b="1" dirty="0" err="1" smtClean="0"/>
              <a:t>Nacht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3528392" cy="5472608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 Nacht, heilige Nacht,                   Alles schläft; einsam wacht             Nur das traute hochheilige Paar.      Holder Knabe im lockigen Haar,  chlaf in himmlischer Ruh!                  Schlaf in himmlischer Ruh!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 Nacht, heilige Nacht,                   Hirten erst kundgemacht                     Durch der Engel Halleluja,                   Tönt es laut von fern und nah:            Christ, der Retter ist da!                  Christ, der Retter ist da!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 Nacht, heilige Nacht,                 Gottes Sohn, o wie lacht                   Lieb' aus deinem göttlichen Mund, Da uns schlägt die rettende Stund‚ Christ, in deiner Geburt</a:t>
            </a:r>
            <a:r>
              <a:rPr lang="de-DE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Christ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in deiner Geburt!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Stille Nacht, Heilige Nacht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Stille Nacht, Heilige Nacht </dc:title>
  <dc:creator>mary</dc:creator>
  <cp:lastModifiedBy>mary</cp:lastModifiedBy>
  <cp:revision>7</cp:revision>
  <dcterms:created xsi:type="dcterms:W3CDTF">2018-12-12T01:44:08Z</dcterms:created>
  <dcterms:modified xsi:type="dcterms:W3CDTF">2018-12-12T02:47:30Z</dcterms:modified>
</cp:coreProperties>
</file>