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D8E4F-5BCF-4EC4-A339-05BF40522858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091C-3F66-4F8B-AF3C-8F482E1C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D8E4F-5BCF-4EC4-A339-05BF40522858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091C-3F66-4F8B-AF3C-8F482E1C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D8E4F-5BCF-4EC4-A339-05BF40522858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091C-3F66-4F8B-AF3C-8F482E1C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D8E4F-5BCF-4EC4-A339-05BF40522858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091C-3F66-4F8B-AF3C-8F482E1C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D8E4F-5BCF-4EC4-A339-05BF40522858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091C-3F66-4F8B-AF3C-8F482E1C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D8E4F-5BCF-4EC4-A339-05BF40522858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091C-3F66-4F8B-AF3C-8F482E1C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D8E4F-5BCF-4EC4-A339-05BF40522858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091C-3F66-4F8B-AF3C-8F482E1C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D8E4F-5BCF-4EC4-A339-05BF40522858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091C-3F66-4F8B-AF3C-8F482E1C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D8E4F-5BCF-4EC4-A339-05BF40522858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091C-3F66-4F8B-AF3C-8F482E1C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D8E4F-5BCF-4EC4-A339-05BF40522858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091C-3F66-4F8B-AF3C-8F482E1C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D8E4F-5BCF-4EC4-A339-05BF40522858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D091C-3F66-4F8B-AF3C-8F482E1CA8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D8E4F-5BCF-4EC4-A339-05BF40522858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D091C-3F66-4F8B-AF3C-8F482E1CA8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illa natt, heliga na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824536" cy="404664"/>
          </a:xfrm>
        </p:spPr>
        <p:txBody>
          <a:bodyPr>
            <a:normAutofit fontScale="90000"/>
          </a:bodyPr>
          <a:lstStyle/>
          <a:p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Stilla natt, heliga natt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548680"/>
            <a:ext cx="3528392" cy="612068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Stilla natt, heliga natt!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 är frid. Stjärnan blid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Skiner på barnet i stallets strå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de vakande fromma två.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 till jorden är kommen.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 är en frälsare född.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Stora stund, heliga stund!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Änglars här slår sin rund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Kring de vaktande herdars hjord,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Rymden ljuder av glädjens ord.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 till jorden är kommen,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Eder är frälsaren född.</a:t>
            </a: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Stilla natt, heliga natt!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Mörkret flyr, dagen gryr.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Räddningstimman för världen slår,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begynner vårt jubelår.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 till jorden är kommen.</a:t>
            </a:r>
          </a:p>
          <a:p>
            <a:pPr algn="l"/>
            <a:r>
              <a:rPr lang="sv-S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 är en frälsare född.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Stilla natt, heliga natt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Stilla natt, heliga natt</dc:title>
  <dc:creator>mary</dc:creator>
  <cp:lastModifiedBy>mary</cp:lastModifiedBy>
  <cp:revision>3</cp:revision>
  <dcterms:created xsi:type="dcterms:W3CDTF">2018-12-14T19:48:44Z</dcterms:created>
  <dcterms:modified xsi:type="dcterms:W3CDTF">2018-12-15T16:54:08Z</dcterms:modified>
</cp:coreProperties>
</file>