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83DD5-65AB-4C80-98E8-55D1B26A6E6E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37D26-B7E5-42E9-9793-B24580DABC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83DD5-65AB-4C80-98E8-55D1B26A6E6E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37D26-B7E5-42E9-9793-B24580DABC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83DD5-65AB-4C80-98E8-55D1B26A6E6E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37D26-B7E5-42E9-9793-B24580DABC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83DD5-65AB-4C80-98E8-55D1B26A6E6E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37D26-B7E5-42E9-9793-B24580DABC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83DD5-65AB-4C80-98E8-55D1B26A6E6E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37D26-B7E5-42E9-9793-B24580DABC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83DD5-65AB-4C80-98E8-55D1B26A6E6E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37D26-B7E5-42E9-9793-B24580DABC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83DD5-65AB-4C80-98E8-55D1B26A6E6E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37D26-B7E5-42E9-9793-B24580DABC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83DD5-65AB-4C80-98E8-55D1B26A6E6E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37D26-B7E5-42E9-9793-B24580DABC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83DD5-65AB-4C80-98E8-55D1B26A6E6E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37D26-B7E5-42E9-9793-B24580DABC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83DD5-65AB-4C80-98E8-55D1B26A6E6E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37D26-B7E5-42E9-9793-B24580DABC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83DD5-65AB-4C80-98E8-55D1B26A6E6E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37D26-B7E5-42E9-9793-B24580DABC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83DD5-65AB-4C80-98E8-55D1B26A6E6E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37D26-B7E5-42E9-9793-B24580DABC6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ne Sweetly Solemn Thought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lemne Me Es Sab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260648"/>
            <a:ext cx="4824536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Solemne</a:t>
            </a:r>
            <a:r>
              <a:rPr lang="en-US" b="1" dirty="0" smtClean="0"/>
              <a:t> Me Es Saber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08720"/>
            <a:ext cx="3240360" cy="554461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Solemne me es saber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meditar que hoy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más cerca de mi hogar estoy,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más cerca, sí que ayer.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Coro: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Más cerca estoy,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más cerca estoy,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de mi celeste hogar estoy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más cerca hoy que ayer.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 cristalino mar,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 trono celestial,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aquella casa paternal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siempre he de morar.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 día de irme allá,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dejando aquí mi cruz;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 Rey que en refulgente luz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corona me pondrá.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8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Solemne Me Es Saber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Solemne Me Es Saber</dc:title>
  <dc:creator>mary</dc:creator>
  <cp:lastModifiedBy>mary</cp:lastModifiedBy>
  <cp:revision>4</cp:revision>
  <dcterms:created xsi:type="dcterms:W3CDTF">2018-12-04T21:42:19Z</dcterms:created>
  <dcterms:modified xsi:type="dcterms:W3CDTF">2018-12-04T22:55:15Z</dcterms:modified>
</cp:coreProperties>
</file>