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EB79-A3F5-436C-A5C3-C80EC61AFDC1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D4F9-31B8-4583-AA93-4CA49DF2B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EB79-A3F5-436C-A5C3-C80EC61AFDC1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D4F9-31B8-4583-AA93-4CA49DF2B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EB79-A3F5-436C-A5C3-C80EC61AFDC1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D4F9-31B8-4583-AA93-4CA49DF2B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EB79-A3F5-436C-A5C3-C80EC61AFDC1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D4F9-31B8-4583-AA93-4CA49DF2B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EB79-A3F5-436C-A5C3-C80EC61AFDC1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D4F9-31B8-4583-AA93-4CA49DF2B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EB79-A3F5-436C-A5C3-C80EC61AFDC1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D4F9-31B8-4583-AA93-4CA49DF2B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EB79-A3F5-436C-A5C3-C80EC61AFDC1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D4F9-31B8-4583-AA93-4CA49DF2B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EB79-A3F5-436C-A5C3-C80EC61AFDC1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D4F9-31B8-4583-AA93-4CA49DF2B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EB79-A3F5-436C-A5C3-C80EC61AFDC1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D4F9-31B8-4583-AA93-4CA49DF2B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EB79-A3F5-436C-A5C3-C80EC61AFDC1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D4F9-31B8-4583-AA93-4CA49DF2B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EB79-A3F5-436C-A5C3-C80EC61AFDC1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0D4F9-31B8-4583-AA93-4CA49DF2BE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7EB79-A3F5-436C-A5C3-C80EC61AFDC1}" type="datetimeFigureOut">
              <a:rPr lang="en-US" smtClean="0"/>
              <a:pPr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0D4F9-31B8-4583-AA93-4CA49DF2BE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nta No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73630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Santa </a:t>
            </a:r>
            <a:r>
              <a:rPr lang="en-US" b="1" dirty="0" err="1" smtClean="0"/>
              <a:t>Notte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1052736"/>
            <a:ext cx="3168352" cy="4320480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Gesù,                               dolce Signor                                       su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 ciel verso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                           questa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notte s’innalza dal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cuor     un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sospiro di pace 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d’amor questa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notte Tu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nasci,                     dolce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Bambino Gesù.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Oggi per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Te,                                    l’umanità                                                oh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Gesù,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pregherà                            nella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luce di un mite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ideal.                  È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buona novella che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Tu,                          Re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 al cuore del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mondo                     notte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Santo Natal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66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Santa Notte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Notte silenziosa, notte sacra</dc:title>
  <dc:creator>mary</dc:creator>
  <cp:lastModifiedBy>mary</cp:lastModifiedBy>
  <cp:revision>7</cp:revision>
  <dcterms:created xsi:type="dcterms:W3CDTF">2018-12-13T15:51:12Z</dcterms:created>
  <dcterms:modified xsi:type="dcterms:W3CDTF">2018-12-17T18:40:54Z</dcterms:modified>
</cp:coreProperties>
</file>