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0D42-981A-48C7-AE60-A2AB62869354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7D53-533D-4BDB-90A2-0E436E985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0D42-981A-48C7-AE60-A2AB62869354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7D53-533D-4BDB-90A2-0E436E985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0D42-981A-48C7-AE60-A2AB62869354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7D53-533D-4BDB-90A2-0E436E985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0D42-981A-48C7-AE60-A2AB62869354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7D53-533D-4BDB-90A2-0E436E985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0D42-981A-48C7-AE60-A2AB62869354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7D53-533D-4BDB-90A2-0E436E985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0D42-981A-48C7-AE60-A2AB62869354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7D53-533D-4BDB-90A2-0E436E985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0D42-981A-48C7-AE60-A2AB62869354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7D53-533D-4BDB-90A2-0E436E985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0D42-981A-48C7-AE60-A2AB62869354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7D53-533D-4BDB-90A2-0E436E985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0D42-981A-48C7-AE60-A2AB62869354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7D53-533D-4BDB-90A2-0E436E985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0D42-981A-48C7-AE60-A2AB62869354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7D53-533D-4BDB-90A2-0E436E985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0D42-981A-48C7-AE60-A2AB62869354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47D53-533D-4BDB-90A2-0E436E985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40D42-981A-48C7-AE60-A2AB62869354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47D53-533D-4BDB-90A2-0E436E9853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Child Is This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el est l'enfant qui est né ce so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260648"/>
            <a:ext cx="6624736" cy="434479"/>
          </a:xfrm>
        </p:spPr>
        <p:txBody>
          <a:bodyPr>
            <a:normAutofit fontScale="90000"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Quel est l'enfant qui est né ce </a:t>
            </a:r>
            <a:r>
              <a:rPr lang="fr-FR" sz="4000" b="1" dirty="0" smtClean="0">
                <a:solidFill>
                  <a:schemeClr val="bg1"/>
                </a:solidFill>
              </a:rPr>
              <a:t>soir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4608512" cy="532859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fr-FR" b="1" dirty="0" smtClean="0">
                <a:solidFill>
                  <a:schemeClr val="bg1"/>
                </a:solidFill>
              </a:rPr>
              <a:t>Quel est l'Enfant qui est né ce soir</a:t>
            </a:r>
            <a:br>
              <a:rPr lang="fr-FR" b="1" dirty="0" smtClean="0">
                <a:solidFill>
                  <a:schemeClr val="bg1"/>
                </a:solidFill>
              </a:rPr>
            </a:br>
            <a:r>
              <a:rPr lang="fr-FR" b="1" dirty="0" smtClean="0">
                <a:solidFill>
                  <a:schemeClr val="bg1"/>
                </a:solidFill>
              </a:rPr>
              <a:t>Inconnu des gens de la terre ?</a:t>
            </a:r>
            <a:br>
              <a:rPr lang="fr-FR" b="1" dirty="0" smtClean="0">
                <a:solidFill>
                  <a:schemeClr val="bg1"/>
                </a:solidFill>
              </a:rPr>
            </a:br>
            <a:r>
              <a:rPr lang="fr-FR" b="1" dirty="0" smtClean="0">
                <a:solidFill>
                  <a:schemeClr val="bg1"/>
                </a:solidFill>
              </a:rPr>
              <a:t>Quel est l'Enfant qui est né ce soir</a:t>
            </a:r>
            <a:br>
              <a:rPr lang="fr-FR" b="1" dirty="0" smtClean="0">
                <a:solidFill>
                  <a:schemeClr val="bg1"/>
                </a:solidFill>
              </a:rPr>
            </a:br>
            <a:r>
              <a:rPr lang="fr-FR" b="1" dirty="0" smtClean="0">
                <a:solidFill>
                  <a:schemeClr val="bg1"/>
                </a:solidFill>
              </a:rPr>
              <a:t>Que les pauvres ont voulu recevoir ?</a:t>
            </a:r>
          </a:p>
          <a:p>
            <a:pPr algn="l"/>
            <a:endParaRPr lang="fr-FR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Refrain</a:t>
            </a:r>
            <a:endParaRPr lang="fr-FR" b="1" dirty="0" smtClean="0">
              <a:solidFill>
                <a:schemeClr val="bg1"/>
              </a:solidFill>
            </a:endParaRPr>
          </a:p>
          <a:p>
            <a:pPr algn="l"/>
            <a:r>
              <a:rPr lang="fr-FR" b="1" dirty="0" smtClean="0">
                <a:solidFill>
                  <a:schemeClr val="bg1"/>
                </a:solidFill>
              </a:rPr>
              <a:t>Il suffit d'un enfant ce soir</a:t>
            </a:r>
            <a:br>
              <a:rPr lang="fr-FR" b="1" dirty="0" smtClean="0">
                <a:solidFill>
                  <a:schemeClr val="bg1"/>
                </a:solidFill>
              </a:rPr>
            </a:br>
            <a:r>
              <a:rPr lang="fr-FR" b="1" dirty="0" smtClean="0">
                <a:solidFill>
                  <a:schemeClr val="bg1"/>
                </a:solidFill>
              </a:rPr>
              <a:t>Pour unir le ciel et la terre</a:t>
            </a:r>
            <a:br>
              <a:rPr lang="fr-FR" b="1" dirty="0" smtClean="0">
                <a:solidFill>
                  <a:schemeClr val="bg1"/>
                </a:solidFill>
              </a:rPr>
            </a:br>
            <a:r>
              <a:rPr lang="fr-FR" b="1" dirty="0" smtClean="0">
                <a:solidFill>
                  <a:schemeClr val="bg1"/>
                </a:solidFill>
              </a:rPr>
              <a:t>Il suffit d'un enfant ce soir</a:t>
            </a:r>
            <a:br>
              <a:rPr lang="fr-FR" b="1" dirty="0" smtClean="0">
                <a:solidFill>
                  <a:schemeClr val="bg1"/>
                </a:solidFill>
              </a:rPr>
            </a:br>
            <a:r>
              <a:rPr lang="fr-FR" b="1" dirty="0" smtClean="0">
                <a:solidFill>
                  <a:schemeClr val="bg1"/>
                </a:solidFill>
              </a:rPr>
              <a:t>Pour changer notre vie en espoir !</a:t>
            </a:r>
          </a:p>
          <a:p>
            <a:pPr algn="l"/>
            <a:r>
              <a:rPr lang="fr-FR" b="1" dirty="0" smtClean="0">
                <a:solidFill>
                  <a:schemeClr val="bg1"/>
                </a:solidFill>
              </a:rPr>
              <a:t/>
            </a:r>
            <a:br>
              <a:rPr lang="fr-FR" b="1" dirty="0" smtClean="0">
                <a:solidFill>
                  <a:schemeClr val="bg1"/>
                </a:solidFill>
              </a:rPr>
            </a:br>
            <a:r>
              <a:rPr lang="fr-FR" b="1" dirty="0" smtClean="0">
                <a:solidFill>
                  <a:schemeClr val="bg1"/>
                </a:solidFill>
              </a:rPr>
              <a:t>Quel est l'Enfant qui est né ce soir</a:t>
            </a:r>
            <a:br>
              <a:rPr lang="fr-FR" b="1" dirty="0" smtClean="0">
                <a:solidFill>
                  <a:schemeClr val="bg1"/>
                </a:solidFill>
              </a:rPr>
            </a:br>
            <a:r>
              <a:rPr lang="fr-FR" b="1" dirty="0" smtClean="0">
                <a:solidFill>
                  <a:schemeClr val="bg1"/>
                </a:solidFill>
              </a:rPr>
              <a:t>Pour changer la nuit en lumière ?</a:t>
            </a:r>
            <a:br>
              <a:rPr lang="fr-FR" b="1" dirty="0" smtClean="0">
                <a:solidFill>
                  <a:schemeClr val="bg1"/>
                </a:solidFill>
              </a:rPr>
            </a:br>
            <a:r>
              <a:rPr lang="fr-FR" b="1" dirty="0" smtClean="0">
                <a:solidFill>
                  <a:schemeClr val="bg1"/>
                </a:solidFill>
              </a:rPr>
              <a:t>Quel est l'Enfant qui est né ce soir</a:t>
            </a:r>
            <a:br>
              <a:rPr lang="fr-FR" b="1" dirty="0" smtClean="0">
                <a:solidFill>
                  <a:schemeClr val="bg1"/>
                </a:solidFill>
              </a:rPr>
            </a:br>
            <a:r>
              <a:rPr lang="fr-FR" b="1" dirty="0" smtClean="0">
                <a:solidFill>
                  <a:schemeClr val="bg1"/>
                </a:solidFill>
              </a:rPr>
              <a:t>Tout joyeux comme un feu dans le noir ?</a:t>
            </a:r>
          </a:p>
          <a:p>
            <a:pPr algn="l"/>
            <a:r>
              <a:rPr lang="fr-FR" b="1" dirty="0" smtClean="0">
                <a:solidFill>
                  <a:schemeClr val="bg1"/>
                </a:solidFill>
              </a:rPr>
              <a:t/>
            </a:r>
            <a:br>
              <a:rPr lang="fr-FR" b="1" dirty="0" smtClean="0">
                <a:solidFill>
                  <a:schemeClr val="bg1"/>
                </a:solidFill>
              </a:rPr>
            </a:br>
            <a:r>
              <a:rPr lang="fr-FR" b="1" dirty="0" smtClean="0">
                <a:solidFill>
                  <a:schemeClr val="bg1"/>
                </a:solidFill>
              </a:rPr>
              <a:t>Quel est l'Enfant qui est né ce soir</a:t>
            </a:r>
            <a:br>
              <a:rPr lang="fr-FR" b="1" dirty="0" smtClean="0">
                <a:solidFill>
                  <a:schemeClr val="bg1"/>
                </a:solidFill>
              </a:rPr>
            </a:br>
            <a:r>
              <a:rPr lang="fr-FR" b="1" dirty="0" smtClean="0">
                <a:solidFill>
                  <a:schemeClr val="bg1"/>
                </a:solidFill>
              </a:rPr>
              <a:t>Pour changer la nuit en lumière ?</a:t>
            </a:r>
            <a:br>
              <a:rPr lang="fr-FR" b="1" dirty="0" smtClean="0">
                <a:solidFill>
                  <a:schemeClr val="bg1"/>
                </a:solidFill>
              </a:rPr>
            </a:br>
            <a:r>
              <a:rPr lang="fr-FR" b="1" dirty="0" smtClean="0">
                <a:solidFill>
                  <a:schemeClr val="bg1"/>
                </a:solidFill>
              </a:rPr>
              <a:t>Quel est l'Enfant qui est né ce soir</a:t>
            </a:r>
            <a:br>
              <a:rPr lang="fr-FR" b="1" dirty="0" smtClean="0">
                <a:solidFill>
                  <a:schemeClr val="bg1"/>
                </a:solidFill>
              </a:rPr>
            </a:br>
            <a:r>
              <a:rPr lang="fr-FR" b="1" dirty="0" smtClean="0">
                <a:solidFill>
                  <a:schemeClr val="bg1"/>
                </a:solidFill>
              </a:rPr>
              <a:t>Que les pauvres ont voulu recevoir </a:t>
            </a:r>
            <a:r>
              <a:rPr lang="fr-FR" b="1" dirty="0" smtClean="0">
                <a:solidFill>
                  <a:schemeClr val="bg1"/>
                </a:solidFill>
              </a:rPr>
              <a:t>?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16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Quel est l'enfant qui est né ce soir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Quel est l'enfant qui est né ce soir? </dc:title>
  <dc:creator>mary</dc:creator>
  <cp:lastModifiedBy>mary</cp:lastModifiedBy>
  <cp:revision>5</cp:revision>
  <dcterms:created xsi:type="dcterms:W3CDTF">2018-12-05T01:40:08Z</dcterms:created>
  <dcterms:modified xsi:type="dcterms:W3CDTF">2018-12-06T21:14:12Z</dcterms:modified>
</cp:coreProperties>
</file>