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FE78-9C8E-4B7D-B803-C76241604903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4FE78-9C8E-4B7D-B803-C76241604903}" type="datetimeFigureOut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1BD7E-A51C-4D31-85C6-7C37331E03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Child Is This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e Criança é E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320480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Que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Criança</a:t>
            </a:r>
            <a:r>
              <a:rPr lang="en-US" b="1" dirty="0" smtClean="0">
                <a:solidFill>
                  <a:schemeClr val="bg1"/>
                </a:solidFill>
              </a:rPr>
              <a:t> é </a:t>
            </a:r>
            <a:r>
              <a:rPr lang="en-US" b="1" dirty="0" err="1" smtClean="0">
                <a:solidFill>
                  <a:schemeClr val="bg1"/>
                </a:solidFill>
              </a:rPr>
              <a:t>Esta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04664"/>
            <a:ext cx="4536504" cy="6336704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Que Criança é esta que, se deitou para </a:t>
            </a:r>
            <a:r>
              <a:rPr lang="pt-BR" sz="1600" b="1" dirty="0" smtClean="0">
                <a:solidFill>
                  <a:schemeClr val="bg1"/>
                </a:solidFill>
              </a:rPr>
              <a:t>descansar. No </a:t>
            </a:r>
            <a:r>
              <a:rPr lang="pt-BR" sz="1600" b="1" dirty="0" smtClean="0">
                <a:solidFill>
                  <a:schemeClr val="bg1"/>
                </a:solidFill>
              </a:rPr>
              <a:t>colo de Mary está dormindo?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A </a:t>
            </a:r>
            <a:r>
              <a:rPr lang="pt-BR" sz="1600" b="1" dirty="0" smtClean="0">
                <a:solidFill>
                  <a:schemeClr val="bg1"/>
                </a:solidFill>
              </a:rPr>
              <a:t>quem anjos saúdam com doçura de hinos, </a:t>
            </a:r>
            <a:r>
              <a:rPr lang="pt-BR" sz="1600" b="1" dirty="0" smtClean="0">
                <a:solidFill>
                  <a:schemeClr val="bg1"/>
                </a:solidFill>
              </a:rPr>
              <a:t>Enquanto </a:t>
            </a:r>
            <a:r>
              <a:rPr lang="pt-BR" sz="1600" b="1" dirty="0" smtClean="0">
                <a:solidFill>
                  <a:schemeClr val="bg1"/>
                </a:solidFill>
              </a:rPr>
              <a:t>os pastores estão montando </a:t>
            </a:r>
            <a:r>
              <a:rPr lang="pt-BR" sz="1600" b="1" dirty="0" smtClean="0">
                <a:solidFill>
                  <a:schemeClr val="bg1"/>
                </a:solidFill>
              </a:rPr>
              <a:t>guarda? Este</a:t>
            </a:r>
            <a:r>
              <a:rPr lang="pt-BR" sz="1600" b="1" dirty="0" smtClean="0">
                <a:solidFill>
                  <a:schemeClr val="bg1"/>
                </a:solidFill>
              </a:rPr>
              <a:t>, este é Cristo, o Rei, </a:t>
            </a:r>
            <a:r>
              <a:rPr lang="pt-BR" sz="1600" b="1" dirty="0" smtClean="0">
                <a:solidFill>
                  <a:schemeClr val="bg1"/>
                </a:solidFill>
              </a:rPr>
              <a:t>                                                   a </a:t>
            </a:r>
            <a:r>
              <a:rPr lang="pt-BR" sz="1600" b="1" dirty="0" smtClean="0">
                <a:solidFill>
                  <a:schemeClr val="bg1"/>
                </a:solidFill>
              </a:rPr>
              <a:t>quem pastores guardam e anjos </a:t>
            </a:r>
            <a:r>
              <a:rPr lang="pt-BR" sz="1600" b="1" dirty="0" smtClean="0">
                <a:solidFill>
                  <a:schemeClr val="bg1"/>
                </a:solidFill>
              </a:rPr>
              <a:t>cantam        Apressem-se</a:t>
            </a:r>
            <a:r>
              <a:rPr lang="pt-BR" sz="1600" b="1" dirty="0" smtClean="0">
                <a:solidFill>
                  <a:schemeClr val="bg1"/>
                </a:solidFill>
              </a:rPr>
              <a:t>, apressem-se, a trazer louvor para </a:t>
            </a:r>
            <a:r>
              <a:rPr lang="pt-BR" sz="1600" b="1" dirty="0" smtClean="0">
                <a:solidFill>
                  <a:schemeClr val="bg1"/>
                </a:solidFill>
              </a:rPr>
              <a:t>Ele, O </a:t>
            </a:r>
            <a:r>
              <a:rPr lang="pt-BR" sz="1600" b="1" dirty="0" smtClean="0">
                <a:solidFill>
                  <a:schemeClr val="bg1"/>
                </a:solidFill>
              </a:rPr>
              <a:t>Bebê, o Filho de Mary</a:t>
            </a:r>
          </a:p>
          <a:p>
            <a:pPr algn="l"/>
            <a:endParaRPr lang="pt-BR" sz="10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Por </a:t>
            </a:r>
            <a:r>
              <a:rPr lang="pt-BR" sz="1600" b="1" dirty="0" smtClean="0">
                <a:solidFill>
                  <a:schemeClr val="bg1"/>
                </a:solidFill>
              </a:rPr>
              <a:t>que Ele permanece onde está, </a:t>
            </a:r>
            <a:r>
              <a:rPr lang="pt-BR" sz="1600" b="1" dirty="0" smtClean="0">
                <a:solidFill>
                  <a:schemeClr val="bg1"/>
                </a:solidFill>
              </a:rPr>
              <a:t>                               Onde </a:t>
            </a:r>
            <a:r>
              <a:rPr lang="pt-BR" sz="1600" b="1" dirty="0" smtClean="0">
                <a:solidFill>
                  <a:schemeClr val="bg1"/>
                </a:solidFill>
              </a:rPr>
              <a:t>boi e asno estão se alimentando?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Cristãos </a:t>
            </a:r>
            <a:r>
              <a:rPr lang="pt-BR" sz="1600" b="1" dirty="0" smtClean="0">
                <a:solidFill>
                  <a:schemeClr val="bg1"/>
                </a:solidFill>
              </a:rPr>
              <a:t>bons, temam pelos </a:t>
            </a:r>
            <a:r>
              <a:rPr lang="pt-BR" sz="1600" b="1" dirty="0" smtClean="0">
                <a:solidFill>
                  <a:schemeClr val="bg1"/>
                </a:solidFill>
              </a:rPr>
              <a:t>pecadores,                         A </a:t>
            </a:r>
            <a:r>
              <a:rPr lang="pt-BR" sz="1600" b="1" dirty="0" smtClean="0">
                <a:solidFill>
                  <a:schemeClr val="bg1"/>
                </a:solidFill>
              </a:rPr>
              <a:t>Palavra silenciosa está </a:t>
            </a:r>
            <a:r>
              <a:rPr lang="pt-BR" sz="1600" b="1" dirty="0" smtClean="0">
                <a:solidFill>
                  <a:schemeClr val="bg1"/>
                </a:solidFill>
              </a:rPr>
              <a:t>pedindo                                 Pregos</a:t>
            </a:r>
            <a:r>
              <a:rPr lang="pt-BR" sz="1600" b="1" dirty="0" smtClean="0">
                <a:solidFill>
                  <a:schemeClr val="bg1"/>
                </a:solidFill>
              </a:rPr>
              <a:t>, lanças, vão perfura-lo, </a:t>
            </a:r>
            <a:r>
              <a:rPr lang="pt-BR" sz="1600" b="1" dirty="0" smtClean="0">
                <a:solidFill>
                  <a:schemeClr val="bg1"/>
                </a:solidFill>
              </a:rPr>
              <a:t>                                     A </a:t>
            </a:r>
            <a:r>
              <a:rPr lang="pt-BR" sz="1600" b="1" dirty="0" smtClean="0">
                <a:solidFill>
                  <a:schemeClr val="bg1"/>
                </a:solidFill>
              </a:rPr>
              <a:t>cruz foi feita para mim, para você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Saúde</a:t>
            </a:r>
            <a:r>
              <a:rPr lang="pt-BR" sz="1600" b="1" dirty="0" smtClean="0">
                <a:solidFill>
                  <a:schemeClr val="bg1"/>
                </a:solidFill>
              </a:rPr>
              <a:t>, saúde, a Palavra se fez carne, </a:t>
            </a:r>
            <a:r>
              <a:rPr lang="pt-BR" sz="1600" b="1" dirty="0" smtClean="0">
                <a:solidFill>
                  <a:schemeClr val="bg1"/>
                </a:solidFill>
              </a:rPr>
              <a:t>                         O </a:t>
            </a:r>
            <a:r>
              <a:rPr lang="pt-BR" sz="1600" b="1" dirty="0" smtClean="0">
                <a:solidFill>
                  <a:schemeClr val="bg1"/>
                </a:solidFill>
              </a:rPr>
              <a:t>Bebê, o Filho de Mary </a:t>
            </a:r>
          </a:p>
          <a:p>
            <a:pPr algn="l"/>
            <a:endParaRPr lang="pt-BR" sz="10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Então, tragam-lhe incenso, ouro e mirra, </a:t>
            </a:r>
            <a:r>
              <a:rPr lang="pt-BR" sz="1600" b="1" dirty="0" smtClean="0">
                <a:solidFill>
                  <a:schemeClr val="bg1"/>
                </a:solidFill>
              </a:rPr>
              <a:t>                     Venha </a:t>
            </a:r>
            <a:r>
              <a:rPr lang="pt-BR" sz="1600" b="1" dirty="0" smtClean="0">
                <a:solidFill>
                  <a:schemeClr val="bg1"/>
                </a:solidFill>
              </a:rPr>
              <a:t>o camponês, rei para </a:t>
            </a:r>
            <a:r>
              <a:rPr lang="pt-BR" sz="1600" b="1" dirty="0" smtClean="0">
                <a:solidFill>
                  <a:schemeClr val="bg1"/>
                </a:solidFill>
              </a:rPr>
              <a:t>                                        O possuir O </a:t>
            </a:r>
            <a:r>
              <a:rPr lang="pt-BR" sz="1600" b="1" dirty="0" smtClean="0">
                <a:solidFill>
                  <a:schemeClr val="bg1"/>
                </a:solidFill>
              </a:rPr>
              <a:t>Rei dos Reis traz salvação, </a:t>
            </a:r>
            <a:r>
              <a:rPr lang="pt-BR" sz="1600" b="1" dirty="0" smtClean="0">
                <a:solidFill>
                  <a:schemeClr val="bg1"/>
                </a:solidFill>
              </a:rPr>
              <a:t>                          Deixe </a:t>
            </a:r>
            <a:r>
              <a:rPr lang="pt-BR" sz="1600" b="1" dirty="0" smtClean="0">
                <a:solidFill>
                  <a:schemeClr val="bg1"/>
                </a:solidFill>
              </a:rPr>
              <a:t>corações amorosos </a:t>
            </a:r>
            <a:r>
              <a:rPr lang="pt-BR" sz="1600" b="1" dirty="0" smtClean="0">
                <a:solidFill>
                  <a:schemeClr val="bg1"/>
                </a:solidFill>
              </a:rPr>
              <a:t>O </a:t>
            </a:r>
            <a:r>
              <a:rPr lang="pt-BR" sz="1600" b="1" dirty="0" smtClean="0">
                <a:solidFill>
                  <a:schemeClr val="bg1"/>
                </a:solidFill>
              </a:rPr>
              <a:t>entronizarem</a:t>
            </a:r>
            <a:br>
              <a:rPr lang="pt-BR" sz="1600" b="1" dirty="0" smtClean="0">
                <a:solidFill>
                  <a:schemeClr val="bg1"/>
                </a:solidFill>
              </a:rPr>
            </a:br>
            <a:r>
              <a:rPr lang="pt-BR" sz="1600" b="1" dirty="0" smtClean="0">
                <a:solidFill>
                  <a:schemeClr val="bg1"/>
                </a:solidFill>
              </a:rPr>
              <a:t>Eleve, eleve uma canção nas alturas</a:t>
            </a:r>
            <a:r>
              <a:rPr lang="pt-BR" sz="1600" b="1" dirty="0" smtClean="0">
                <a:solidFill>
                  <a:schemeClr val="bg1"/>
                </a:solidFill>
              </a:rPr>
              <a:t>,                          A </a:t>
            </a:r>
            <a:r>
              <a:rPr lang="pt-BR" sz="1600" b="1" dirty="0" smtClean="0">
                <a:solidFill>
                  <a:schemeClr val="bg1"/>
                </a:solidFill>
              </a:rPr>
              <a:t>virgem canta sua canção de </a:t>
            </a:r>
            <a:r>
              <a:rPr lang="pt-BR" sz="1600" b="1" dirty="0" smtClean="0">
                <a:solidFill>
                  <a:schemeClr val="bg1"/>
                </a:solidFill>
              </a:rPr>
              <a:t>ninar                    Alegria</a:t>
            </a:r>
            <a:r>
              <a:rPr lang="pt-BR" sz="1600" b="1" dirty="0" smtClean="0">
                <a:solidFill>
                  <a:schemeClr val="bg1"/>
                </a:solidFill>
              </a:rPr>
              <a:t>, alegria, pois o Cristo nasceu, </a:t>
            </a:r>
            <a:r>
              <a:rPr lang="pt-BR" sz="1600" b="1" dirty="0" smtClean="0">
                <a:solidFill>
                  <a:schemeClr val="bg1"/>
                </a:solidFill>
              </a:rPr>
              <a:t>                             O </a:t>
            </a:r>
            <a:r>
              <a:rPr lang="pt-BR" sz="1600" b="1" dirty="0" smtClean="0">
                <a:solidFill>
                  <a:schemeClr val="bg1"/>
                </a:solidFill>
              </a:rPr>
              <a:t>Bebê, o Filho de 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22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Que Criança é Esta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 Criança é Esta?</dc:title>
  <dc:creator>mary</dc:creator>
  <cp:lastModifiedBy>mary</cp:lastModifiedBy>
  <cp:revision>9</cp:revision>
  <dcterms:created xsi:type="dcterms:W3CDTF">2018-12-05T01:58:19Z</dcterms:created>
  <dcterms:modified xsi:type="dcterms:W3CDTF">2018-12-07T20:36:32Z</dcterms:modified>
</cp:coreProperties>
</file>