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C1E9E-0BD2-484C-99CA-2C57890D2561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0F995-3702-40C5-BF35-D91AE08ACA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imul 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7363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Primul</a:t>
            </a:r>
            <a:r>
              <a:rPr lang="en-US" b="1" dirty="0" smtClean="0">
                <a:solidFill>
                  <a:schemeClr val="bg1"/>
                </a:solidFill>
              </a:rPr>
              <a:t> Noel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960440" cy="5400600"/>
          </a:xfrm>
        </p:spPr>
        <p:txBody>
          <a:bodyPr>
            <a:norm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Primul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Noel l-au auzit,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Păstorii ce au străjuit,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Noaptea în câmp turmele lor,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îngerii cântau în cor.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  <a:r>
              <a:rPr lang="vi-VN" sz="1600" b="1" dirty="0" smtClean="0">
                <a:solidFill>
                  <a:srgbClr val="FF0000"/>
                </a:solidFill>
              </a:rPr>
              <a:t>: 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Noel</a:t>
            </a:r>
            <a:r>
              <a:rPr lang="vi-VN" sz="1600" b="1" dirty="0" smtClean="0">
                <a:solidFill>
                  <a:srgbClr val="FF0000"/>
                </a:solidFill>
              </a:rPr>
              <a:t>, Noel 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r>
              <a:rPr lang="vi-VN" sz="1600" b="1" dirty="0" smtClean="0">
                <a:solidFill>
                  <a:srgbClr val="FF0000"/>
                </a:solidFill>
              </a:rPr>
              <a:t> Noel, Noel 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r>
              <a:rPr lang="vi-VN" sz="1600" b="1" dirty="0" smtClean="0">
                <a:solidFill>
                  <a:srgbClr val="FF0000"/>
                </a:solidFill>
              </a:rPr>
              <a:t/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Ni s-a născut Emanuel.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magii de la răsărit,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daruri la El au venit.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Aur, smirnă și tămâie,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După cum în carte scrie.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 de sus Pruncul Sfânt a venit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aducă speranță si pace-n inimi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 lumii pe pământ,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Adăpost și speranță pentru omul frânt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Primul Noel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Primul Noel </dc:title>
  <dc:creator>mary</dc:creator>
  <cp:lastModifiedBy>mary</cp:lastModifiedBy>
  <cp:revision>4</cp:revision>
  <dcterms:created xsi:type="dcterms:W3CDTF">2018-12-08T22:09:37Z</dcterms:created>
  <dcterms:modified xsi:type="dcterms:W3CDTF">2018-12-10T19:47:09Z</dcterms:modified>
</cp:coreProperties>
</file>