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3FC-B91A-4739-B6D5-D27A39D63D11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1C6D7-6883-4EAF-A387-F31D394D1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3FC-B91A-4739-B6D5-D27A39D63D11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1C6D7-6883-4EAF-A387-F31D394D1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3FC-B91A-4739-B6D5-D27A39D63D11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1C6D7-6883-4EAF-A387-F31D394D1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3FC-B91A-4739-B6D5-D27A39D63D11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1C6D7-6883-4EAF-A387-F31D394D1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3FC-B91A-4739-B6D5-D27A39D63D11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1C6D7-6883-4EAF-A387-F31D394D1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3FC-B91A-4739-B6D5-D27A39D63D11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1C6D7-6883-4EAF-A387-F31D394D1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3FC-B91A-4739-B6D5-D27A39D63D11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1C6D7-6883-4EAF-A387-F31D394D1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3FC-B91A-4739-B6D5-D27A39D63D11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1C6D7-6883-4EAF-A387-F31D394D1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3FC-B91A-4739-B6D5-D27A39D63D11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1C6D7-6883-4EAF-A387-F31D394D1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3FC-B91A-4739-B6D5-D27A39D63D11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1C6D7-6883-4EAF-A387-F31D394D1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43FC-B91A-4739-B6D5-D27A39D63D11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1C6D7-6883-4EAF-A387-F31D394D1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643FC-B91A-4739-B6D5-D27A39D63D11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1C6D7-6883-4EAF-A387-F31D394D15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quena Vila de Belém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0"/>
            <a:ext cx="525212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Pequena</a:t>
            </a:r>
            <a:r>
              <a:rPr lang="en-US" b="1" dirty="0" smtClean="0"/>
              <a:t> Vila de </a:t>
            </a:r>
            <a:r>
              <a:rPr lang="en-US" b="1" dirty="0" err="1" smtClean="0"/>
              <a:t>Belém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34880" y="692696"/>
            <a:ext cx="55091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Pequena vila de Belém, repousa em teu dormir,</a:t>
            </a:r>
          </a:p>
          <a:p>
            <a:r>
              <a:rPr lang="pt-BR" b="1" dirty="0" smtClean="0"/>
              <a:t>enquanto os astros lá no céus estão a refulgir.</a:t>
            </a:r>
          </a:p>
          <a:p>
            <a:r>
              <a:rPr lang="pt-BR" b="1" dirty="0" smtClean="0"/>
              <a:t>Porém nas tuas trevas resplende a eterna luz,</a:t>
            </a:r>
          </a:p>
          <a:p>
            <a:r>
              <a:rPr lang="pt-BR" b="1" dirty="0" smtClean="0"/>
              <a:t>incomparável, divinal: nasceu o bom Jesus.</a:t>
            </a:r>
          </a:p>
          <a:p>
            <a:endParaRPr lang="pt-BR" b="1" dirty="0" smtClean="0"/>
          </a:p>
          <a:p>
            <a:r>
              <a:rPr lang="pt-BR" b="1" dirty="0" smtClean="0"/>
              <a:t>Vós, anjos, dai real louvor ao Pai, eterno Deus,</a:t>
            </a:r>
          </a:p>
          <a:p>
            <a:r>
              <a:rPr lang="pt-BR" b="1" dirty="0" smtClean="0"/>
              <a:t>e ao mundo inteiro anunciai as novas lá dos céus.</a:t>
            </a:r>
          </a:p>
          <a:p>
            <a:r>
              <a:rPr lang="pt-BR" b="1" dirty="0" smtClean="0"/>
              <a:t>Estrelas matutinas, em hinos de louvor,</a:t>
            </a:r>
          </a:p>
          <a:p>
            <a:r>
              <a:rPr lang="pt-BR" b="1" dirty="0" smtClean="0"/>
              <a:t>aos anjos e homens proclamai de Deus o eterno amor.</a:t>
            </a:r>
          </a:p>
          <a:p>
            <a:endParaRPr lang="pt-BR" b="1" dirty="0" smtClean="0"/>
          </a:p>
          <a:p>
            <a:r>
              <a:rPr lang="pt-BR" b="1" dirty="0" smtClean="0"/>
              <a:t>O dom glorioso, divinal, nenhum alarde faz.</a:t>
            </a:r>
          </a:p>
          <a:p>
            <a:r>
              <a:rPr lang="pt-BR" b="1" dirty="0" smtClean="0"/>
              <a:t>Por Cristo aos homens nosso Deus conhece graça e paz.</a:t>
            </a:r>
          </a:p>
          <a:p>
            <a:r>
              <a:rPr lang="pt-BR" b="1" dirty="0" smtClean="0"/>
              <a:t>Sereno e muito humilde, vem ele ao mundo, assim,</a:t>
            </a:r>
          </a:p>
          <a:p>
            <a:r>
              <a:rPr lang="pt-BR" b="1" dirty="0" smtClean="0"/>
              <a:t>trazendo a todos redenção, mostrando amor sem fim.</a:t>
            </a:r>
          </a:p>
          <a:p>
            <a:endParaRPr lang="pt-BR" b="1" dirty="0" smtClean="0"/>
          </a:p>
          <a:p>
            <a:r>
              <a:rPr lang="pt-BR" b="1" dirty="0" smtClean="0"/>
              <a:t>Habita em nossos corações, infante e Rei Jesus,</a:t>
            </a:r>
          </a:p>
          <a:p>
            <a:r>
              <a:rPr lang="pt-BR" b="1" dirty="0" smtClean="0"/>
              <a:t>pois desejamos contemplar visões de tua luz.</a:t>
            </a:r>
          </a:p>
          <a:p>
            <a:r>
              <a:rPr lang="pt-BR" b="1" dirty="0" smtClean="0"/>
              <a:t>Nos céus proclamam anjos o amor do Deus fiel.</a:t>
            </a:r>
          </a:p>
          <a:p>
            <a:r>
              <a:rPr lang="pt-BR" b="1" dirty="0" smtClean="0"/>
              <a:t>Oh, vem, Senhor, em nós morar, eterno Emanuel!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169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Pequena Vila de Belém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Pequena Vila de Belém </dc:title>
  <dc:creator>mary</dc:creator>
  <cp:lastModifiedBy>mary</cp:lastModifiedBy>
  <cp:revision>13</cp:revision>
  <dcterms:created xsi:type="dcterms:W3CDTF">2018-12-26T15:15:21Z</dcterms:created>
  <dcterms:modified xsi:type="dcterms:W3CDTF">2022-08-19T23:24:38Z</dcterms:modified>
</cp:coreProperties>
</file>