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7A540-EB21-4550-B1F6-0951F648E6D7}" type="datetimeFigureOut">
              <a:rPr lang="en-US" smtClean="0"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2FFE0-B496-4E28-B7A0-73CFAB3E32F1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Pueblecito De Bel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9258" y="0"/>
            <a:ext cx="540060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Oh, </a:t>
            </a:r>
            <a:r>
              <a:rPr lang="en-US" b="1" dirty="0" err="1" smtClean="0"/>
              <a:t>Pueblecito</a:t>
            </a:r>
            <a:r>
              <a:rPr lang="en-US" b="1" dirty="0" smtClean="0"/>
              <a:t> De </a:t>
            </a:r>
            <a:r>
              <a:rPr lang="en-US" b="1" dirty="0" err="1" smtClean="0"/>
              <a:t>Belén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692696"/>
            <a:ext cx="5256584" cy="41764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pueblecillo de Belén, Durmiendo en dulce paz!                los astros brillan sobre ti   Con suave claridad;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en tus quietas calles  Hoy surge eterna luz,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la promesa de Emanuel  Se cumple en Jesús.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niño que ha nacido hoy  el coro celestial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Entona con sonora voz  un cántico triunfal,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¡el santo nacimiento,  estrellas, proclamad;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Dios el Rey cantad loor; Honor y gloria dad!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Santo Niño de Belén   Es nuestro Salvador,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por su sangre perdonó   El mal con tanto amor;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Unimos nuestras voces   Al coro angelical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proclamamos por doquier   Su gloria celestial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Pueblecito De Belén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Pueblecito De Belén </dc:title>
  <dc:creator>mary</dc:creator>
  <cp:lastModifiedBy>mary</cp:lastModifiedBy>
  <cp:revision>3</cp:revision>
  <dcterms:created xsi:type="dcterms:W3CDTF">2018-12-26T14:30:24Z</dcterms:created>
  <dcterms:modified xsi:type="dcterms:W3CDTF">2018-12-26T18:43:25Z</dcterms:modified>
</cp:coreProperties>
</file>