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7575-74B4-42AF-BD69-D9DD605AAAE0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4C82-C75F-4803-AD0A-8886080AB3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ite de P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88032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Noite</a:t>
            </a:r>
            <a:r>
              <a:rPr lang="en-US" b="1" dirty="0" smtClean="0"/>
              <a:t> de Paz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908720"/>
            <a:ext cx="3528392" cy="561662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Noite de paz, noite de amor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dorme em derredor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os astros que espargem a luz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 indicando o menino Jesus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estrela da paz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Brilha a estrela da paz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Noite de paz, noite de amor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Ouça o fiel pastor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Vozes celestes que cantam a paz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nesta noite sublime nos traz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bom salvador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 o bom salvador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Noite de paz, noite de amor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belo resplendor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Paira no rosto do meigo Jesus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 presépio do mundo a luz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eterno fulgor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 Jesus salvador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Noite de Paz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Noite Sagrada</dc:title>
  <dc:creator>mary</dc:creator>
  <cp:lastModifiedBy>mary</cp:lastModifiedBy>
  <cp:revision>5</cp:revision>
  <dcterms:created xsi:type="dcterms:W3CDTF">2018-12-14T20:47:30Z</dcterms:created>
  <dcterms:modified xsi:type="dcterms:W3CDTF">2018-12-17T16:11:51Z</dcterms:modified>
</cp:coreProperties>
</file>