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40EF-8529-40F3-8823-63CE5BB535FF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D616-193F-46D5-A971-533E1C5C04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40EF-8529-40F3-8823-63CE5BB535FF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D616-193F-46D5-A971-533E1C5C04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40EF-8529-40F3-8823-63CE5BB535FF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D616-193F-46D5-A971-533E1C5C04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40EF-8529-40F3-8823-63CE5BB535FF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D616-193F-46D5-A971-533E1C5C04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40EF-8529-40F3-8823-63CE5BB535FF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D616-193F-46D5-A971-533E1C5C04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40EF-8529-40F3-8823-63CE5BB535FF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D616-193F-46D5-A971-533E1C5C04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40EF-8529-40F3-8823-63CE5BB535FF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D616-193F-46D5-A971-533E1C5C04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40EF-8529-40F3-8823-63CE5BB535FF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D616-193F-46D5-A971-533E1C5C04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40EF-8529-40F3-8823-63CE5BB535FF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D616-193F-46D5-A971-533E1C5C04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40EF-8529-40F3-8823-63CE5BB535FF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D616-193F-46D5-A971-533E1C5C04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40EF-8529-40F3-8823-63CE5BB535FF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D616-193F-46D5-A971-533E1C5C04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640EF-8529-40F3-8823-63CE5BB535FF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AD616-193F-46D5-A971-533E1C5C04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che de pa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309634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Noche</a:t>
            </a:r>
            <a:r>
              <a:rPr lang="en-US" b="1" dirty="0" smtClean="0"/>
              <a:t> de </a:t>
            </a:r>
            <a:r>
              <a:rPr lang="en-US" b="1" dirty="0" err="1" smtClean="0"/>
              <a:t>paz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9552" y="476672"/>
            <a:ext cx="36004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Noche </a:t>
            </a:r>
            <a:r>
              <a:rPr lang="es-ES" b="1" dirty="0"/>
              <a:t>de paz, noche de amor</a:t>
            </a:r>
          </a:p>
          <a:p>
            <a:r>
              <a:rPr lang="es-ES" b="1" dirty="0"/>
              <a:t>Todo duerme en derredor</a:t>
            </a:r>
          </a:p>
          <a:p>
            <a:r>
              <a:rPr lang="es-ES" b="1" dirty="0"/>
              <a:t>Entre los astros que esparcen su luz</a:t>
            </a:r>
          </a:p>
          <a:p>
            <a:r>
              <a:rPr lang="es-ES" b="1" dirty="0"/>
              <a:t>Bella anunciando al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niñito</a:t>
            </a:r>
            <a:r>
              <a:rPr lang="es-ES" b="1" dirty="0" smtClean="0"/>
              <a:t> </a:t>
            </a:r>
            <a:r>
              <a:rPr lang="es-ES" b="1" dirty="0"/>
              <a:t>Jesús</a:t>
            </a:r>
          </a:p>
          <a:p>
            <a:r>
              <a:rPr lang="es-ES" b="1" dirty="0"/>
              <a:t>Brilla la estrella de paz</a:t>
            </a:r>
          </a:p>
          <a:p>
            <a:r>
              <a:rPr lang="es-ES" b="1" dirty="0"/>
              <a:t>Brilla la estrella de paz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/>
              <a:t>Noche </a:t>
            </a:r>
            <a:r>
              <a:rPr lang="es-ES" b="1" dirty="0"/>
              <a:t>de Paz noche de amor</a:t>
            </a:r>
          </a:p>
          <a:p>
            <a:r>
              <a:rPr lang="es-ES" b="1" dirty="0"/>
              <a:t>Ved que bello resplandor</a:t>
            </a:r>
          </a:p>
          <a:p>
            <a:r>
              <a:rPr lang="es-ES" b="1" dirty="0" smtClean="0"/>
              <a:t>Luz </a:t>
            </a:r>
            <a:r>
              <a:rPr lang="es-ES" b="1" dirty="0"/>
              <a:t>en el rostro del niño Jesús</a:t>
            </a:r>
          </a:p>
          <a:p>
            <a:r>
              <a:rPr lang="es-ES" b="1" dirty="0"/>
              <a:t>En el pesebre del mundo la luz</a:t>
            </a:r>
          </a:p>
          <a:p>
            <a:r>
              <a:rPr lang="es-ES" b="1" dirty="0"/>
              <a:t>Astro de eterno </a:t>
            </a:r>
            <a:r>
              <a:rPr lang="es-ES" b="1" dirty="0" smtClean="0"/>
              <a:t>fulgor </a:t>
            </a:r>
          </a:p>
          <a:p>
            <a:r>
              <a:rPr lang="es-ES" b="1" dirty="0" smtClean="0"/>
              <a:t>Astro de eterno fulgor </a:t>
            </a:r>
          </a:p>
          <a:p>
            <a:endParaRPr lang="es-ES" b="1" dirty="0" smtClean="0"/>
          </a:p>
          <a:p>
            <a:endParaRPr lang="es-ES" b="1" dirty="0"/>
          </a:p>
          <a:p>
            <a:r>
              <a:rPr lang="es-ES" b="1" dirty="0"/>
              <a:t>Noche de paz noche de amor</a:t>
            </a:r>
          </a:p>
          <a:p>
            <a:r>
              <a:rPr lang="es-ES" b="1" dirty="0"/>
              <a:t>Oye humilde el fiel pastor</a:t>
            </a:r>
          </a:p>
          <a:p>
            <a:r>
              <a:rPr lang="es-ES" b="1" dirty="0"/>
              <a:t>Coros celestes que anuncian salud</a:t>
            </a:r>
          </a:p>
          <a:p>
            <a:r>
              <a:rPr lang="es-ES" b="1" dirty="0"/>
              <a:t>Gracias y glorias en gran plenitud</a:t>
            </a:r>
          </a:p>
          <a:p>
            <a:r>
              <a:rPr lang="es-ES" b="1" dirty="0"/>
              <a:t>Por nuestro </a:t>
            </a:r>
            <a:r>
              <a:rPr lang="es-ES" b="1" dirty="0" err="1" smtClean="0"/>
              <a:t>bu</a:t>
            </a:r>
            <a:r>
              <a:rPr lang="es-E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b="1" dirty="0" err="1" smtClean="0"/>
              <a:t>n</a:t>
            </a:r>
            <a:r>
              <a:rPr lang="es-ES" b="1" dirty="0" smtClean="0"/>
              <a:t> </a:t>
            </a:r>
            <a:r>
              <a:rPr lang="es-ES" b="1" dirty="0" smtClean="0"/>
              <a:t>redentor                 </a:t>
            </a:r>
            <a:r>
              <a:rPr lang="es-ES" b="1" dirty="0" smtClean="0"/>
              <a:t>Por nuestro </a:t>
            </a:r>
            <a:r>
              <a:rPr lang="es-ES" b="1" dirty="0" err="1" smtClean="0"/>
              <a:t>bu</a:t>
            </a:r>
            <a:r>
              <a:rPr lang="es-E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b="1" dirty="0" err="1" smtClean="0"/>
              <a:t>n</a:t>
            </a:r>
            <a:r>
              <a:rPr lang="es-ES" b="1" dirty="0" smtClean="0"/>
              <a:t> </a:t>
            </a:r>
            <a:r>
              <a:rPr lang="es-ES" b="1" dirty="0" smtClean="0"/>
              <a:t>redentor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Noche de paz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Noche de paz </dc:title>
  <dc:creator>mary</dc:creator>
  <cp:lastModifiedBy>mary</cp:lastModifiedBy>
  <cp:revision>8</cp:revision>
  <dcterms:created xsi:type="dcterms:W3CDTF">2018-12-14T19:50:54Z</dcterms:created>
  <dcterms:modified xsi:type="dcterms:W3CDTF">2018-12-17T01:18:48Z</dcterms:modified>
</cp:coreProperties>
</file>