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3A3F9-95CE-4328-A9F8-2B7FD65CFD61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B69D7-E085-4986-B48F-2192830D8B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oapte de v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240360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Noapte</a:t>
            </a:r>
            <a:r>
              <a:rPr lang="en-US" b="1" dirty="0" smtClean="0"/>
              <a:t> de </a:t>
            </a:r>
            <a:r>
              <a:rPr lang="en-US" b="1" dirty="0" err="1" smtClean="0"/>
              <a:t>vis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692696"/>
            <a:ext cx="3168352" cy="576064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 de vis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 de dor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Fulgi de nea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Cad uşor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Vrei să dormi, tu eşti obosit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 pe cer, o stea s-a ivit.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Pruncul veşnic se naşte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Pruncul Iisus a venit.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 de vis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 minunat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Totu-i calm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curat.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Este vremea să crezi în minuni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 în lume toţi oamenii-s buni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Pruncul veşnic se naşte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Cerul îşi pune cununi.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Noapte de vis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linişte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ne-aduci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Dragoste.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Sus, pe cer, o stea s-a aprins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vesteşte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 IUBIREA-a-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nvins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Pruncul veşnic se naşte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Steaua Lui ai atins.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Noapte de vis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Noapte de vis</dc:title>
  <dc:creator>mary</dc:creator>
  <cp:lastModifiedBy>mary</cp:lastModifiedBy>
  <cp:revision>4</cp:revision>
  <dcterms:created xsi:type="dcterms:W3CDTF">2018-12-13T16:13:18Z</dcterms:created>
  <dcterms:modified xsi:type="dcterms:W3CDTF">2018-12-13T16:49:27Z</dcterms:modified>
</cp:coreProperties>
</file>