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581DC-D393-42BB-B14E-5BF181076511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0BA0F-669A-42E3-97C0-8C5E898FE7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ềm Vui Cho Thế Giớ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1256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Niềm</a:t>
            </a:r>
            <a:r>
              <a:rPr lang="en-US" b="1" dirty="0" smtClean="0"/>
              <a:t> </a:t>
            </a:r>
            <a:r>
              <a:rPr lang="en-US" b="1" dirty="0" err="1" smtClean="0"/>
              <a:t>Vui</a:t>
            </a:r>
            <a:r>
              <a:rPr lang="en-US" b="1" dirty="0" smtClean="0"/>
              <a:t> Cho </a:t>
            </a:r>
            <a:r>
              <a:rPr lang="en-US" b="1" dirty="0" err="1" smtClean="0"/>
              <a:t>Thế</a:t>
            </a:r>
            <a:r>
              <a:rPr lang="en-US" b="1" dirty="0" smtClean="0"/>
              <a:t> </a:t>
            </a:r>
            <a:r>
              <a:rPr lang="en-US" b="1" dirty="0" err="1" smtClean="0"/>
              <a:t>Giới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272808" cy="4248472"/>
          </a:xfrm>
        </p:spPr>
        <p:txBody>
          <a:bodyPr>
            <a:normAutofit lnSpcReduction="10000"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Tiếng muôn thiên thần hỷ hoan ca mừng lừng vang đồng xanh đêm vắng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sáng danh trên trời chúc thái an cho đời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người dạt dào niềm vui đất trời ngập đầy hạnh phúc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giờ phút linh thiêng chúa con ra đời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Sống trong u sầu đã bao năm trường giờ đây ngàn dân vui sướng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Bóng tối nay xa nhòa ánh sáng lên chan hòa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người dạt dào niềm vui đất trời ngập đầy hạnh phúc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giờ phút linh thiêng chúa con ra đời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mau trông nhìn ánh sao rạng ngời nào ta cùng nhau đi tới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Kính bái vua thiên đình giáng thế đêm an bình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người dạt dào niềm vui đất trời ngập đầy hạnh phúc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giờ phút linh thiêng chúa con ra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Niềm Vui Cho Thế Giới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Niềm Vui Cho Thế Giới </dc:title>
  <dc:creator>mary</dc:creator>
  <cp:lastModifiedBy>mary</cp:lastModifiedBy>
  <cp:revision>8</cp:revision>
  <dcterms:created xsi:type="dcterms:W3CDTF">2018-12-21T16:01:57Z</dcterms:created>
  <dcterms:modified xsi:type="dcterms:W3CDTF">2018-12-21T18:30:54Z</dcterms:modified>
</cp:coreProperties>
</file>