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A361A-D12F-4080-8FA9-E06F2A3E2197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26F0E-2D6F-4250-835A-C65CD23F5C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lam Kud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46300"/>
            <a:ext cx="309634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Malam</a:t>
            </a:r>
            <a:r>
              <a:rPr lang="en-US" b="1" dirty="0" smtClean="0"/>
              <a:t> Kudus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39752" y="629705"/>
            <a:ext cx="33843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Malam</a:t>
            </a:r>
            <a:r>
              <a:rPr lang="en-US" b="1" dirty="0" smtClean="0"/>
              <a:t> kudus </a:t>
            </a:r>
            <a:r>
              <a:rPr lang="en-US" b="1" dirty="0" err="1" smtClean="0"/>
              <a:t>sunyi</a:t>
            </a:r>
            <a:r>
              <a:rPr lang="en-US" b="1" dirty="0" smtClean="0"/>
              <a:t> </a:t>
            </a:r>
            <a:r>
              <a:rPr lang="en-US" b="1" dirty="0" err="1" smtClean="0"/>
              <a:t>senyap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Dunia</a:t>
            </a:r>
            <a:r>
              <a:rPr lang="en-US" b="1" dirty="0" smtClean="0"/>
              <a:t> </a:t>
            </a:r>
            <a:r>
              <a:rPr lang="en-US" b="1" dirty="0" err="1" smtClean="0"/>
              <a:t>terlelap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Hanya</a:t>
            </a:r>
            <a:r>
              <a:rPr lang="en-US" b="1" dirty="0" smtClean="0"/>
              <a:t> </a:t>
            </a:r>
            <a:r>
              <a:rPr lang="en-US" b="1" dirty="0" err="1" smtClean="0"/>
              <a:t>dua</a:t>
            </a:r>
            <a:r>
              <a:rPr lang="en-US" b="1" dirty="0" smtClean="0"/>
              <a:t> </a:t>
            </a:r>
            <a:r>
              <a:rPr lang="en-US" b="1" dirty="0" err="1" smtClean="0"/>
              <a:t>berjaga</a:t>
            </a:r>
            <a:r>
              <a:rPr lang="en-US" b="1" dirty="0" smtClean="0"/>
              <a:t> </a:t>
            </a:r>
            <a:r>
              <a:rPr lang="en-US" b="1" dirty="0" err="1" smtClean="0"/>
              <a:t>terus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Ayah </a:t>
            </a:r>
            <a:r>
              <a:rPr lang="en-US" b="1" dirty="0" err="1" smtClean="0"/>
              <a:t>Bunda</a:t>
            </a:r>
            <a:r>
              <a:rPr lang="en-US" b="1" dirty="0" smtClean="0"/>
              <a:t> </a:t>
            </a:r>
            <a:r>
              <a:rPr lang="en-US" b="1" dirty="0" err="1" smtClean="0"/>
              <a:t>mesra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kudus</a:t>
            </a:r>
            <a:br>
              <a:rPr lang="en-US" b="1" dirty="0" smtClean="0"/>
            </a:br>
            <a:r>
              <a:rPr lang="en-US" b="1" dirty="0" err="1" smtClean="0"/>
              <a:t>Anak</a:t>
            </a:r>
            <a:r>
              <a:rPr lang="en-US" b="1" dirty="0" smtClean="0"/>
              <a:t> </a:t>
            </a:r>
            <a:r>
              <a:rPr lang="en-US" b="1" dirty="0" err="1" smtClean="0"/>
              <a:t>tidur</a:t>
            </a:r>
            <a:r>
              <a:rPr lang="en-US" b="1" dirty="0" smtClean="0"/>
              <a:t> </a:t>
            </a:r>
            <a:r>
              <a:rPr lang="en-US" b="1" dirty="0" err="1" smtClean="0"/>
              <a:t>tenang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Anak</a:t>
            </a:r>
            <a:r>
              <a:rPr lang="en-US" b="1" dirty="0" smtClean="0"/>
              <a:t> </a:t>
            </a:r>
            <a:r>
              <a:rPr lang="en-US" b="1" dirty="0" err="1" smtClean="0"/>
              <a:t>tidur</a:t>
            </a:r>
            <a:r>
              <a:rPr lang="en-US" b="1" dirty="0" smtClean="0"/>
              <a:t> </a:t>
            </a:r>
            <a:r>
              <a:rPr lang="en-US" b="1" dirty="0" err="1" smtClean="0"/>
              <a:t>tenang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Malam</a:t>
            </a:r>
            <a:r>
              <a:rPr lang="en-US" b="1" dirty="0" smtClean="0"/>
              <a:t> Kudus </a:t>
            </a:r>
            <a:r>
              <a:rPr lang="en-US" b="1" dirty="0" err="1" smtClean="0"/>
              <a:t>sunyi</a:t>
            </a:r>
            <a:r>
              <a:rPr lang="en-US" b="1" dirty="0" smtClean="0"/>
              <a:t> </a:t>
            </a:r>
            <a:r>
              <a:rPr lang="en-US" b="1" dirty="0" err="1" smtClean="0"/>
              <a:t>senyap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Kabar</a:t>
            </a:r>
            <a:r>
              <a:rPr lang="en-US" b="1" dirty="0" smtClean="0"/>
              <a:t> </a:t>
            </a:r>
            <a:r>
              <a:rPr lang="en-US" b="1" dirty="0" err="1" smtClean="0"/>
              <a:t>baik</a:t>
            </a:r>
            <a:r>
              <a:rPr lang="en-US" b="1" dirty="0" smtClean="0"/>
              <a:t> </a:t>
            </a:r>
            <a:r>
              <a:rPr lang="en-US" b="1" dirty="0" err="1" smtClean="0"/>
              <a:t>menggegap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Bala</a:t>
            </a:r>
            <a:r>
              <a:rPr lang="en-US" b="1" dirty="0" smtClean="0"/>
              <a:t> </a:t>
            </a:r>
            <a:r>
              <a:rPr lang="en-US" b="1" dirty="0" err="1" smtClean="0"/>
              <a:t>Sorga</a:t>
            </a:r>
            <a:r>
              <a:rPr lang="en-US" b="1" dirty="0" smtClean="0"/>
              <a:t> </a:t>
            </a:r>
            <a:r>
              <a:rPr lang="en-US" b="1" dirty="0" err="1" smtClean="0"/>
              <a:t>menyanyikannya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Kaum</a:t>
            </a:r>
            <a:r>
              <a:rPr lang="en-US" b="1" dirty="0" smtClean="0"/>
              <a:t> </a:t>
            </a:r>
            <a:r>
              <a:rPr lang="en-US" b="1" dirty="0" err="1" smtClean="0"/>
              <a:t>gembala</a:t>
            </a:r>
            <a:r>
              <a:rPr lang="en-US" b="1" dirty="0" smtClean="0"/>
              <a:t> </a:t>
            </a:r>
            <a:r>
              <a:rPr lang="en-US" b="1" dirty="0" err="1" smtClean="0"/>
              <a:t>menyaksikannya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Lahir</a:t>
            </a:r>
            <a:r>
              <a:rPr lang="en-US" b="1" dirty="0" smtClean="0"/>
              <a:t> Raja </a:t>
            </a:r>
            <a:r>
              <a:rPr lang="en-US" b="1" dirty="0" err="1" smtClean="0"/>
              <a:t>Syalom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Lahir</a:t>
            </a:r>
            <a:r>
              <a:rPr lang="en-US" b="1" dirty="0" smtClean="0"/>
              <a:t> Raja </a:t>
            </a:r>
            <a:r>
              <a:rPr lang="en-US" b="1" dirty="0" err="1" smtClean="0"/>
              <a:t>Syalom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Malam</a:t>
            </a:r>
            <a:r>
              <a:rPr lang="en-US" b="1" dirty="0" smtClean="0"/>
              <a:t> Kudus </a:t>
            </a:r>
            <a:r>
              <a:rPr lang="en-US" b="1" dirty="0" err="1" smtClean="0"/>
              <a:t>sunyi</a:t>
            </a:r>
            <a:r>
              <a:rPr lang="en-US" b="1" dirty="0" smtClean="0"/>
              <a:t> </a:t>
            </a:r>
            <a:r>
              <a:rPr lang="en-US" b="1" dirty="0" err="1" smtClean="0"/>
              <a:t>senyap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Kurnia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berkat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Tercermin</a:t>
            </a:r>
            <a:r>
              <a:rPr lang="en-US" b="1" dirty="0" smtClean="0"/>
              <a:t>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kami</a:t>
            </a:r>
            <a:r>
              <a:rPr lang="en-US" b="1" dirty="0" smtClean="0"/>
              <a:t> </a:t>
            </a:r>
            <a:r>
              <a:rPr lang="en-US" b="1" dirty="0" err="1" smtClean="0"/>
              <a:t>terus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Di </a:t>
            </a:r>
            <a:r>
              <a:rPr lang="en-US" b="1" dirty="0" err="1" smtClean="0"/>
              <a:t>wajahMU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Anak</a:t>
            </a:r>
            <a:r>
              <a:rPr lang="en-US" b="1" dirty="0" smtClean="0"/>
              <a:t> Kudus</a:t>
            </a:r>
            <a:br>
              <a:rPr lang="en-US" b="1" dirty="0" smtClean="0"/>
            </a:br>
            <a:r>
              <a:rPr lang="en-US" b="1" dirty="0" err="1" smtClean="0"/>
              <a:t>Cinta</a:t>
            </a:r>
            <a:r>
              <a:rPr lang="en-US" b="1" dirty="0" smtClean="0"/>
              <a:t> </a:t>
            </a:r>
            <a:r>
              <a:rPr lang="en-US" b="1" dirty="0" err="1" smtClean="0"/>
              <a:t>Kasih</a:t>
            </a:r>
            <a:r>
              <a:rPr lang="en-US" b="1" dirty="0" smtClean="0"/>
              <a:t> </a:t>
            </a:r>
            <a:r>
              <a:rPr lang="en-US" b="1" dirty="0" err="1" smtClean="0"/>
              <a:t>kekal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Cinta</a:t>
            </a:r>
            <a:r>
              <a:rPr lang="en-US" b="1" dirty="0" smtClean="0"/>
              <a:t> </a:t>
            </a:r>
            <a:r>
              <a:rPr lang="en-US" b="1" dirty="0" err="1" smtClean="0"/>
              <a:t>Kasih</a:t>
            </a:r>
            <a:r>
              <a:rPr lang="en-US" b="1" dirty="0" smtClean="0"/>
              <a:t> </a:t>
            </a:r>
            <a:r>
              <a:rPr lang="en-US" b="1" dirty="0" err="1" smtClean="0"/>
              <a:t>kekal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Malam Kudus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Malam Kudus </dc:title>
  <dc:creator>mary</dc:creator>
  <cp:lastModifiedBy>mary</cp:lastModifiedBy>
  <cp:revision>6</cp:revision>
  <dcterms:created xsi:type="dcterms:W3CDTF">2018-12-13T15:39:25Z</dcterms:created>
  <dcterms:modified xsi:type="dcterms:W3CDTF">2018-12-14T19:12:58Z</dcterms:modified>
</cp:coreProperties>
</file>