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FFCAF-30B1-4C98-8923-1E392D3C3DA5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7D6DD-84B4-4D02-9F7A-F8BB7DF90F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uvemos-Te ó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Louvemos</a:t>
            </a:r>
            <a:r>
              <a:rPr lang="en-US" b="1" dirty="0" smtClean="0"/>
              <a:t>-Te ó Deus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112568" cy="5832648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Louvamos-te, ó Deus,   pelo dom de Jesus, 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por nós, pecadores,   foi morto na cruz.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  <a:br>
              <a:rPr lang="pt-BR" sz="2000" b="1" dirty="0" smtClean="0">
                <a:solidFill>
                  <a:srgbClr val="FF0000"/>
                </a:solidFill>
              </a:rPr>
            </a:br>
            <a:r>
              <a:rPr lang="pt-BR" sz="2000" b="1" dirty="0" smtClean="0">
                <a:solidFill>
                  <a:srgbClr val="FF0000"/>
                </a:solidFill>
              </a:rPr>
              <a:t>Aleluia! Toda a glória  te rendemos, sem fim. </a:t>
            </a:r>
            <a:br>
              <a:rPr lang="pt-BR" sz="2000" b="1" dirty="0" smtClean="0">
                <a:solidFill>
                  <a:srgbClr val="FF0000"/>
                </a:solidFill>
              </a:rPr>
            </a:br>
            <a:r>
              <a:rPr lang="pt-BR" sz="2000" b="1" dirty="0" smtClean="0">
                <a:solidFill>
                  <a:srgbClr val="FF0000"/>
                </a:solidFill>
              </a:rPr>
              <a:t>Aleluia! Tua graça   imploramos, amém!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Louvamos-te, ó Deus,   e ao teu Filho de amor, 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foi morto, mas vive,   supremo Senhor.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Louvamos-te, ó Deus,   pelo Espírito, luz 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nos tira das trevas   e a Cristo conduz.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vem nos encher  de celeste fervor 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fazer-nos fruir teu   afável amor.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Louvemos-Te ó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Louvemos-Te ó Deus </dc:title>
  <dc:creator>mary</dc:creator>
  <cp:lastModifiedBy>mary</cp:lastModifiedBy>
  <cp:revision>4</cp:revision>
  <dcterms:created xsi:type="dcterms:W3CDTF">2018-12-31T18:35:06Z</dcterms:created>
  <dcterms:modified xsi:type="dcterms:W3CDTF">2018-12-31T19:46:29Z</dcterms:modified>
</cp:coreProperties>
</file>