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97203-590F-400F-8035-B9C492B96F4C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3B94C-27E8-4647-9E2D-C53AEEEF1E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s anges dans nos campag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768752" cy="504056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Les anges dans nos campagnes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3960440" cy="5616624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Les anges dans nos campagnes</a:t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Ont entonné l'hymne des cieux</a:t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Et l'écho de nos montagnes</a:t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Redit ce chant mélodieux </a:t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fr-FR" sz="2000" b="1" dirty="0" smtClean="0">
              <a:ln w="3175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Refrain</a:t>
            </a:r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Gloria in </a:t>
            </a:r>
            <a:r>
              <a:rPr lang="fr-FR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excelsis</a:t>
            </a:r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Deo</a:t>
            </a:r>
            <a:b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Gloria in </a:t>
            </a:r>
            <a:r>
              <a:rPr lang="fr-FR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excelsis</a:t>
            </a:r>
            <a:r>
              <a:rPr lang="fr-F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Deo</a:t>
            </a:r>
            <a:r>
              <a:rPr lang="fr-FR" sz="2000" b="1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fr-FR" sz="2000" b="1" dirty="0" smtClean="0">
                <a:ln w="127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fr-FR" sz="2000" b="1" dirty="0" smtClean="0">
              <a:ln w="127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l"/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Bergers </a:t>
            </a: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quittez vos retraites</a:t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Unissez-vous à leurs concerts</a:t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Et que vos tendres musettes</a:t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Fassent retenir les airs </a:t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Les anges dans nos campagnes</a:t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Chantent encore chantent toujours</a:t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Et l'écho de nos montagnes</a:t>
            </a:r>
            <a:b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Renvoie ce doux chant </a:t>
            </a:r>
            <a:r>
              <a:rPr lang="fr-FR" sz="20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d'amour</a:t>
            </a:r>
            <a:endParaRPr lang="en-US" sz="2000" b="1" dirty="0">
              <a:ln w="3175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Les anges dans nos campagnes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anges dans nos campagnes</dc:title>
  <dc:creator>mary</dc:creator>
  <cp:lastModifiedBy>mary</cp:lastModifiedBy>
  <cp:revision>3</cp:revision>
  <dcterms:created xsi:type="dcterms:W3CDTF">2018-12-27T02:11:43Z</dcterms:created>
  <dcterms:modified xsi:type="dcterms:W3CDTF">2018-12-27T18:54:36Z</dcterms:modified>
</cp:coreProperties>
</file>