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68EC-B84E-46C9-9C33-3C4E66F3387B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EF90-CE5E-40F9-A6A4-BAD85B7DE3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68EC-B84E-46C9-9C33-3C4E66F3387B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EF90-CE5E-40F9-A6A4-BAD85B7DE3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68EC-B84E-46C9-9C33-3C4E66F3387B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EF90-CE5E-40F9-A6A4-BAD85B7DE3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68EC-B84E-46C9-9C33-3C4E66F3387B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EF90-CE5E-40F9-A6A4-BAD85B7DE3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68EC-B84E-46C9-9C33-3C4E66F3387B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EF90-CE5E-40F9-A6A4-BAD85B7DE3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68EC-B84E-46C9-9C33-3C4E66F3387B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EF90-CE5E-40F9-A6A4-BAD85B7DE3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68EC-B84E-46C9-9C33-3C4E66F3387B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EF90-CE5E-40F9-A6A4-BAD85B7DE3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68EC-B84E-46C9-9C33-3C4E66F3387B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EF90-CE5E-40F9-A6A4-BAD85B7DE3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68EC-B84E-46C9-9C33-3C4E66F3387B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EF90-CE5E-40F9-A6A4-BAD85B7DE3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68EC-B84E-46C9-9C33-3C4E66F3387B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EF90-CE5E-40F9-A6A4-BAD85B7DE3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68EC-B84E-46C9-9C33-3C4E66F3387B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EF90-CE5E-40F9-A6A4-BAD85B7DE3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C68EC-B84E-46C9-9C33-3C4E66F3387B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4EF90-CE5E-40F9-A6A4-BAD85B7DE3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 premier Noë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816424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Le premier Noël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6048672" cy="4824536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premier Noël chanté  Par les anges du ciel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Fut pour quelques bergers  Endormis dans les champs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Ils gardaient leurs moutons blancs  Auprès d'eux rassemblés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une nuit d'hiver  Où soufflaient tous les vents.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Noël! Noël!  Noël! Noël!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Un sauveur nous est né  Chantons Noël!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levant les yeux au ciel  Découvrirent au loin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Une étoile brillant  La nuit comme le jour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Trois grands rois de l'Orient  Par l'étoile avertis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Aussitôt firent route  jusqu'à Bethléem.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enfant dans son berceau  Les bergers tout émus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Firent la révérence  En un profond respect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les rois de l'Orient  Ont offert à Jésus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plus riches présents:  L'or, la myrrhe et l'encens.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 premier Noël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premier Noël</dc:title>
  <dc:creator>mary</dc:creator>
  <cp:lastModifiedBy>mary</cp:lastModifiedBy>
  <cp:revision>3</cp:revision>
  <dcterms:created xsi:type="dcterms:W3CDTF">2018-12-08T16:43:26Z</dcterms:created>
  <dcterms:modified xsi:type="dcterms:W3CDTF">2018-12-08T17:58:26Z</dcterms:modified>
</cp:coreProperties>
</file>