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E4191-5F1A-4A83-BCEE-F678AE8269B7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A9561-D89E-4CD5-BD8F-2B2CCDED36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Long Expected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 o lang verwachte mee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768752" cy="4344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Kom o lang verwachte meester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4392488" cy="460851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o lang verwachte Jezus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en maak uw kind'ren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vrij vrij van angsten en van twijfel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onze hoop Alleen zijt Gij Jezus,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Trooster van ons leven hoop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deelt uwe komst ons mee U,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Verlosser van de Wereld 't hart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verlangt naar vreugd' en vree 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uw kinderen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verlossen als een Koning, eens een kind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voor altijd in ons wonen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ons hart uw vrede vindt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uw Heil'ge Geest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bekrachtigd leidt ons Leven door uw Zoon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doordat heel uw werk volbracht is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 stijgt op tot 's hemels troon amen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 o lang verwachte meester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 o lang verwachte meester </dc:title>
  <dc:creator>mary</dc:creator>
  <cp:lastModifiedBy>mary</cp:lastModifiedBy>
  <cp:revision>6</cp:revision>
  <dcterms:created xsi:type="dcterms:W3CDTF">2018-12-01T23:41:02Z</dcterms:created>
  <dcterms:modified xsi:type="dcterms:W3CDTF">2018-12-03T01:19:11Z</dcterms:modified>
</cp:coreProperties>
</file>