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937A6-9937-4C03-8B15-94975BEAFC92}" type="datetimeFigureOut">
              <a:rPr lang="en-US" smtClean="0"/>
              <a:pPr/>
              <a:t>12/27/2018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00BCE-C286-427F-AFBF-E07C1A5290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ört ihr, wie die Engel sin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408712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Hört ihr, wie die Engel singen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104456" cy="6048672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Hört ihr, wie die Engel singen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Wie ihr Herz vor Freude lacht?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Seht, das Licht, das sie uns bringen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Hat die Nacht zum Tag gemacht</a:t>
            </a:r>
            <a:r>
              <a:rPr lang="de-D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de-DE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endParaRPr lang="de-DE" sz="1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Refrain</a:t>
            </a:r>
            <a:endParaRPr lang="de-DE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</a:t>
            </a: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excelsis deo!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Gloria in excelsis deo</a:t>
            </a: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</a:p>
          <a:p>
            <a:pPr algn="l"/>
            <a:endParaRPr lang="de-DE" sz="1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de-DE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Hört ihr, was die Engel sagen?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Diese Welt ist nicht verlorn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Denn, um unsre Schuld zu tragen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Wurde heut ein Kind geborn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de-DE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l"/>
            <a:r>
              <a:rPr lang="de-DE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de-DE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Hört ihr, wie die Engel spielen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Wie ihr Lied zum Himmel klingt?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 wie sie sollt ihr euch fühlen</a:t>
            </a:r>
            <a:b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Dass ihr selbst voll Freude singt</a:t>
            </a:r>
            <a:r>
              <a:rPr lang="de-DE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    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Hört ihr, wie die Engel singen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Hörst du, wie die Engel singen</dc:title>
  <dc:creator>mary</dc:creator>
  <cp:lastModifiedBy>mary</cp:lastModifiedBy>
  <cp:revision>4</cp:revision>
  <dcterms:created xsi:type="dcterms:W3CDTF">2018-12-27T02:18:51Z</dcterms:created>
  <dcterms:modified xsi:type="dcterms:W3CDTF">2018-12-27T19:13:49Z</dcterms:modified>
</cp:coreProperties>
</file>