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57" d="100"/>
          <a:sy n="57" d="100"/>
        </p:scale>
        <p:origin x="-1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B367-40D7-4FA8-B23F-20AAD510FDC8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BF11-5737-4AD9-9281-0D4CAC28B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B367-40D7-4FA8-B23F-20AAD510FDC8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BF11-5737-4AD9-9281-0D4CAC28B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B367-40D7-4FA8-B23F-20AAD510FDC8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BF11-5737-4AD9-9281-0D4CAC28B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B367-40D7-4FA8-B23F-20AAD510FDC8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BF11-5737-4AD9-9281-0D4CAC28B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B367-40D7-4FA8-B23F-20AAD510FDC8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BF11-5737-4AD9-9281-0D4CAC28B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B367-40D7-4FA8-B23F-20AAD510FDC8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BF11-5737-4AD9-9281-0D4CAC28B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B367-40D7-4FA8-B23F-20AAD510FDC8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BF11-5737-4AD9-9281-0D4CAC28B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B367-40D7-4FA8-B23F-20AAD510FDC8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BF11-5737-4AD9-9281-0D4CAC28B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B367-40D7-4FA8-B23F-20AAD510FDC8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BF11-5737-4AD9-9281-0D4CAC28B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B367-40D7-4FA8-B23F-20AAD510FDC8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BF11-5737-4AD9-9281-0D4CAC28B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B367-40D7-4FA8-B23F-20AAD510FDC8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BF11-5737-4AD9-9281-0D4CAC28B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CB367-40D7-4FA8-B23F-20AAD510FDC8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5BF11-5737-4AD9-9281-0D4CAC28BF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oia nel mon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67240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Gioia</a:t>
            </a:r>
            <a:r>
              <a:rPr lang="en-US" b="1" dirty="0" smtClean="0"/>
              <a:t> </a:t>
            </a:r>
            <a:r>
              <a:rPr lang="en-US" b="1" dirty="0" err="1" smtClean="0"/>
              <a:t>nel</a:t>
            </a:r>
            <a:r>
              <a:rPr lang="en-US" b="1" dirty="0" smtClean="0"/>
              <a:t> </a:t>
            </a:r>
            <a:r>
              <a:rPr lang="en-US" b="1" dirty="0" err="1" smtClean="0"/>
              <a:t>mondo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184576" cy="5472608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Gioia nel mondo è nato un re  è nato il Re dei re!         E regna in ogni cuore  e la sua legge è amore;                il cielo canta per Lui,  la terra canta per Lui,                  nel mondo, nel mondo tutti cantano!</a:t>
            </a: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Regna nel mondo il Salvator  che i santi cantino          i campi e le maree,  le rocce e le colline                       ripetono un canto d’amor  ripetono un canto d’amor  ripeton, ripentono un canto d’amor</a:t>
            </a: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Gioia nel mondo in terra e in ciel  e a tutti gli uomini, dimostra la sua gloria  della sua gran giustizia              e meraviglia d’amor  e meraviglia d’amor                     nel cuore, nel cuor meraviglia d’amor</a:t>
            </a: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Con grazia governa il mondo inter  lodiamo il Salvator   le stelle in cielo splendono  illumina il cammino          è nato il Signor  è nato il Signor            è nato il Signore alleluia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148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Gioia nel mondo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Gioia nel mondo </dc:title>
  <dc:creator>mary</dc:creator>
  <cp:lastModifiedBy>mary</cp:lastModifiedBy>
  <cp:revision>5</cp:revision>
  <dcterms:created xsi:type="dcterms:W3CDTF">2018-12-27T18:04:25Z</dcterms:created>
  <dcterms:modified xsi:type="dcterms:W3CDTF">2018-12-27T18:38:51Z</dcterms:modified>
</cp:coreProperties>
</file>