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01099-EF20-45BA-8677-3B8F15C6D05A}" type="datetimeFigureOut">
              <a:rPr lang="en-US" smtClean="0"/>
              <a:pPr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7FA96-7C7E-4C00-8DA4-DD26F713D2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uraha kwa ulimwe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184576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Furaha</a:t>
            </a:r>
            <a:r>
              <a:rPr lang="en-US" b="1" dirty="0" smtClean="0"/>
              <a:t> </a:t>
            </a:r>
            <a:r>
              <a:rPr lang="en-US" b="1" dirty="0" err="1" smtClean="0"/>
              <a:t>kwa</a:t>
            </a:r>
            <a:r>
              <a:rPr lang="en-US" b="1" dirty="0" smtClean="0"/>
              <a:t> </a:t>
            </a:r>
            <a:r>
              <a:rPr lang="en-US" b="1" dirty="0" err="1" smtClean="0"/>
              <a:t>ulimwengu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92696"/>
            <a:ext cx="5400600" cy="39878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ulimwengu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atakuja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umpokee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Viumbe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imbeni,Viumbe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Viumbe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Viumbe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imbeni,Viumbe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Viumbe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atatawala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Atatawala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Atawafundisha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Mataifa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pendo,Ajabu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pendo,Ajabu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Furaha kwa ulimwengu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Furaha kwa ulimwengu </dc:title>
  <dc:creator>mary</dc:creator>
  <cp:lastModifiedBy>mary</cp:lastModifiedBy>
  <cp:revision>4</cp:revision>
  <dcterms:created xsi:type="dcterms:W3CDTF">2018-12-22T16:34:33Z</dcterms:created>
  <dcterms:modified xsi:type="dcterms:W3CDTF">2018-12-22T18:42:47Z</dcterms:modified>
</cp:coreProperties>
</file>