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A0C49-A8BC-471D-9128-8A3DC0C8AE42}" type="datetimeFigureOut">
              <a:rPr lang="en-US" smtClean="0"/>
              <a:pPr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2CB27-D6CF-459A-A288-B056E40C59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eude für die We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2048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Freude</a:t>
            </a:r>
            <a:r>
              <a:rPr lang="en-US" b="1" dirty="0" smtClean="0"/>
              <a:t> </a:t>
            </a:r>
            <a:r>
              <a:rPr lang="en-US" b="1" dirty="0" err="1" smtClean="0"/>
              <a:t>für</a:t>
            </a:r>
            <a:r>
              <a:rPr lang="en-US" b="1" dirty="0" smtClean="0"/>
              <a:t> die Welt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056784" cy="5256584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Freude für die Welt! Der Herr ist gekommen: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die Erde ihren König empfangen!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jedes Herz ihm Raum bereiten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Himmel und Natur singen.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Freude für die Erde! der Erretter herrscht: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Männer ihre Lieder verwenden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während Felder und Überschwemmungen Hügel und Ebenen schaukeln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wiederhole die klingende Freude.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keine Sünden und Sorgen mehr wachsen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noch Dornen befallen den Boden: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kommt, um seinen Segen fließen zu lassen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soweit der Fluch gefunden wird.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regiert die Erde mit Wahrheit und Gnade,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macht die Nationen zu beweisen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Herrlichkeiten seiner Gerechtigkeit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Wunder seiner Liebe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Freude für die Welt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Freude für die Welt </dc:title>
  <dc:creator>mary</dc:creator>
  <cp:lastModifiedBy>mary</cp:lastModifiedBy>
  <cp:revision>6</cp:revision>
  <dcterms:created xsi:type="dcterms:W3CDTF">2018-12-19T15:16:24Z</dcterms:created>
  <dcterms:modified xsi:type="dcterms:W3CDTF">2018-12-24T16:40:24Z</dcterms:modified>
</cp:coreProperties>
</file>