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5" d="100"/>
          <a:sy n="55" d="100"/>
        </p:scale>
        <p:origin x="-2117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B9712-31B1-48E1-B7AC-E6E2301935F9}" type="datetimeFigureOut">
              <a:rPr lang="en-US" smtClean="0"/>
              <a:pPr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D15B5-6942-42BC-B00D-447E989F7A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la ciudad real de Da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16624" cy="54868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 la ciudad real de David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08912" cy="59766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vez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ciudad real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David, Se  irguió un humilde establo,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Donde una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madre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recostó a su bebé,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pesebre,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cama su lecho,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María era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dulce madre,  Jesucristo, el pequeño niño.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descendió de los Cielo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tierra, Quién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Dios y Señor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todo,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refugio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fue un establo,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cuna, una caseta,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los pobres,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mansos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humildes,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Vivió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tierra nuestro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 Salvador.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es el modelo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niñez,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Día tras día, como nosotros, el creció 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 pequeño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débil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indefenso, De l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grimas y  sonrisas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como nosotros, 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 supo,  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sintió nuestra tristeza, Y  compartió nuestra  alegría.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nuestros  ojos  finalmente  lo verán,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través de su amor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Redentor,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 ese niño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querido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gentil, 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nuestro Señor arriba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los cielos.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guía a su hijos hacia allá, Al jugar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donde él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</a:t>
            </a:r>
            <a:r>
              <a:rPr lang="es-E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ido 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 a ese pobre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humilde establo,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los bueyes  esperando, 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veremos, pero en el cielo,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Sentado a la diestra de Dios, en los Cielos,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como estrellas, sus hijos coronados,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en blanco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estarán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alrededor.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la ciudad real de David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vez en ciudad real de David</dc:title>
  <dc:creator>mary</dc:creator>
  <cp:lastModifiedBy>mary</cp:lastModifiedBy>
  <cp:revision>40</cp:revision>
  <dcterms:created xsi:type="dcterms:W3CDTF">2018-11-30T20:19:22Z</dcterms:created>
  <dcterms:modified xsi:type="dcterms:W3CDTF">2018-12-01T16:36:44Z</dcterms:modified>
</cp:coreProperties>
</file>