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2" autoAdjust="0"/>
    <p:restoredTop sz="94677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E7C55-1D75-4958-874F-8AF5F14565FA}" type="datetimeFigureOut">
              <a:rPr lang="en-US" smtClean="0"/>
              <a:pPr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9609-5A90-4C66-B7A6-691FD312F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E7C55-1D75-4958-874F-8AF5F14565FA}" type="datetimeFigureOut">
              <a:rPr lang="en-US" smtClean="0"/>
              <a:pPr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9609-5A90-4C66-B7A6-691FD312F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E7C55-1D75-4958-874F-8AF5F14565FA}" type="datetimeFigureOut">
              <a:rPr lang="en-US" smtClean="0"/>
              <a:pPr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9609-5A90-4C66-B7A6-691FD312F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E7C55-1D75-4958-874F-8AF5F14565FA}" type="datetimeFigureOut">
              <a:rPr lang="en-US" smtClean="0"/>
              <a:pPr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9609-5A90-4C66-B7A6-691FD312F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E7C55-1D75-4958-874F-8AF5F14565FA}" type="datetimeFigureOut">
              <a:rPr lang="en-US" smtClean="0"/>
              <a:pPr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9609-5A90-4C66-B7A6-691FD312F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E7C55-1D75-4958-874F-8AF5F14565FA}" type="datetimeFigureOut">
              <a:rPr lang="en-US" smtClean="0"/>
              <a:pPr/>
              <a:t>12/10/2018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9609-5A90-4C66-B7A6-691FD312F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E7C55-1D75-4958-874F-8AF5F14565FA}" type="datetimeFigureOut">
              <a:rPr lang="en-US" smtClean="0"/>
              <a:pPr/>
              <a:t>12/10/2018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9609-5A90-4C66-B7A6-691FD312F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E7C55-1D75-4958-874F-8AF5F14565FA}" type="datetimeFigureOut">
              <a:rPr lang="en-US" smtClean="0"/>
              <a:pPr/>
              <a:t>12/10/2018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9609-5A90-4C66-B7A6-691FD312F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E7C55-1D75-4958-874F-8AF5F14565FA}" type="datetimeFigureOut">
              <a:rPr lang="en-US" smtClean="0"/>
              <a:pPr/>
              <a:t>12/10/2018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9609-5A90-4C66-B7A6-691FD312F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E7C55-1D75-4958-874F-8AF5F14565FA}" type="datetimeFigureOut">
              <a:rPr lang="en-US" smtClean="0"/>
              <a:pPr/>
              <a:t>12/10/2018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9609-5A90-4C66-B7A6-691FD312F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E7C55-1D75-4958-874F-8AF5F14565FA}" type="datetimeFigureOut">
              <a:rPr lang="en-US" smtClean="0"/>
              <a:pPr/>
              <a:t>12/10/2018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9609-5A90-4C66-B7A6-691FD312F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E7C55-1D75-4958-874F-8AF5F14565FA}" type="datetimeFigureOut">
              <a:rPr lang="en-US" smtClean="0"/>
              <a:pPr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19609-5A90-4C66-B7A6-691FD312F9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들 밖에 한 밤중에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 Primer N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312368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El Primer Noel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3816424" cy="6192688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 buenas nuevas un ángel dio       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belén a pastores que encontró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vigilia fría pastoral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Fue cambiada a visión angelical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  <a:endParaRPr lang="es-ES" sz="1800" b="1" dirty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¡</a:t>
            </a:r>
            <a:r>
              <a:rPr lang="es-ES" sz="1800" b="1" dirty="0" smtClean="0">
                <a:solidFill>
                  <a:srgbClr val="FF0000"/>
                </a:solidFill>
              </a:rPr>
              <a:t>Noel, </a:t>
            </a:r>
            <a:r>
              <a:rPr lang="en-US" sz="1800" b="1" dirty="0" smtClean="0">
                <a:solidFill>
                  <a:srgbClr val="FF0000"/>
                </a:solidFill>
              </a:rPr>
              <a:t> ¡</a:t>
            </a:r>
            <a:r>
              <a:rPr lang="es-ES" sz="1800" b="1" dirty="0" smtClean="0">
                <a:solidFill>
                  <a:srgbClr val="FF0000"/>
                </a:solidFill>
              </a:rPr>
              <a:t>Noel, </a:t>
            </a:r>
            <a:r>
              <a:rPr lang="en-US" sz="1800" b="1" dirty="0" smtClean="0">
                <a:solidFill>
                  <a:srgbClr val="FF0000"/>
                </a:solidFill>
              </a:rPr>
              <a:t>¡</a:t>
            </a:r>
            <a:r>
              <a:rPr lang="es-ES" sz="1800" b="1" dirty="0" smtClean="0">
                <a:solidFill>
                  <a:srgbClr val="FF0000"/>
                </a:solidFill>
              </a:rPr>
              <a:t>Noel, </a:t>
            </a:r>
            <a:r>
              <a:rPr lang="en-US" sz="1800" b="1" dirty="0" smtClean="0">
                <a:solidFill>
                  <a:srgbClr val="FF0000"/>
                </a:solidFill>
              </a:rPr>
              <a:t>¡</a:t>
            </a:r>
            <a:r>
              <a:rPr lang="es-ES" sz="1800" b="1" dirty="0" smtClean="0">
                <a:solidFill>
                  <a:srgbClr val="FF0000"/>
                </a:solidFill>
              </a:rPr>
              <a:t>Noel 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¡</a:t>
            </a:r>
            <a:r>
              <a:rPr lang="es-ES" sz="1800" b="1" dirty="0" smtClean="0">
                <a:solidFill>
                  <a:srgbClr val="FF0000"/>
                </a:solidFill>
              </a:rPr>
              <a:t>Cristo nació rey de Israel</a:t>
            </a:r>
          </a:p>
          <a:p>
            <a:pPr algn="l"/>
            <a:r>
              <a:rPr lang="es-E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una estrella vieron brillar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 brillante que les hizo admirar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Porque en la tierra luz grande dio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de noche y de día permaneció</a:t>
            </a:r>
          </a:p>
          <a:p>
            <a:pPr algn="l"/>
            <a:endParaRPr lang="es-ES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Salió del norte, y al fin paró;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Sobre el  pueblo de Belén descansó;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Allí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brilló con divina luz,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En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rostro Del Salvador Jesús.</a:t>
            </a:r>
          </a:p>
          <a:p>
            <a:pPr algn="l"/>
            <a:endParaRPr lang="es-ES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magos tres, buscando al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Señor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Reverentes entraron  dando honor,   Incienso  Y mirra  y oro  y  loor,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Ofrecieron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 Cristo  el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Salvador.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15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El Primer Noel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Primer Noel</dc:title>
  <dc:creator>mary</dc:creator>
  <cp:lastModifiedBy>mary</cp:lastModifiedBy>
  <cp:revision>7</cp:revision>
  <dcterms:created xsi:type="dcterms:W3CDTF">2018-12-08T15:59:10Z</dcterms:created>
  <dcterms:modified xsi:type="dcterms:W3CDTF">2018-12-10T20:07:00Z</dcterms:modified>
</cp:coreProperties>
</file>