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4B973-8EAB-44A4-A8F7-B3C165B0CB22}" type="datetimeFigureOut">
              <a:rPr lang="en-US" smtClean="0"/>
              <a:t>12/12/2018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086A5B-B2D5-4BF6-8DA6-B29569FBDED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고요한 밤 거룩한 밤3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uce nuit, sainte nu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0"/>
            <a:ext cx="5040560" cy="54868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Douce</a:t>
            </a:r>
            <a:r>
              <a:rPr lang="en-US" b="1" dirty="0" smtClean="0"/>
              <a:t> </a:t>
            </a:r>
            <a:r>
              <a:rPr lang="en-US" b="1" dirty="0" err="1" smtClean="0"/>
              <a:t>nuit</a:t>
            </a:r>
            <a:r>
              <a:rPr lang="en-US" b="1" dirty="0" smtClean="0"/>
              <a:t>, </a:t>
            </a:r>
            <a:r>
              <a:rPr lang="en-US" b="1" dirty="0" err="1" smtClean="0"/>
              <a:t>sainte</a:t>
            </a:r>
            <a:r>
              <a:rPr lang="en-US" b="1" dirty="0" smtClean="0"/>
              <a:t> </a:t>
            </a:r>
            <a:r>
              <a:rPr lang="en-US" b="1" dirty="0" err="1" smtClean="0"/>
              <a:t>nuit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04856" cy="5904656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Douce nuit, sainte nuit !  Dans les cieux ! L'astre luit.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Le mystère annoncé s'accomplit  Cet enfant sur la paille endormi,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C'est l'amour infini !  C'est l'amour infini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/>
                </a:solidFill>
              </a:rPr>
              <a:t/>
            </a:r>
            <a:br>
              <a:rPr lang="fr-FR" sz="10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Saint enfant, doux agneau !  Qu'il est grand ! Qu'il est beau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Entendez résonner les pipeaux  Des bergers conduisant leurs troupeaux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Vers son humble berceau !  Vers son humble berceau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/>
                </a:solidFill>
              </a:rPr>
              <a:t/>
            </a:r>
            <a:br>
              <a:rPr lang="fr-FR" sz="10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C'est vers nous qu'il accourt,  En un don sans retour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De ce monde ignorant de l'amour,  Où commence aujourd'hui son séjour,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Qu'il soit Roi pour toujours !  Qu'il soit Roi pour toujours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/>
                </a:solidFill>
              </a:rPr>
              <a:t/>
            </a:r>
            <a:br>
              <a:rPr lang="fr-FR" sz="10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Quel accueil pour un Roi !  Point d'abri, point de toit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Dans sa crèche il grelotte de froid  Ô pécheur, sans attendre la croix,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Jésus souffre pour toi !  Jésus souffre pour toi !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endParaRPr lang="fr-FR" sz="18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000" b="1" dirty="0" smtClean="0">
                <a:solidFill>
                  <a:schemeClr val="tx1"/>
                </a:solidFill>
              </a:rPr>
              <a:t/>
            </a:r>
            <a:br>
              <a:rPr lang="fr-FR" sz="10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Paix à tous ! Gloire au ciel !  Gloire au sein maternel,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Qui pour nous, en ce jour de Noël,  Enfanta le Sauveur éternel,</a:t>
            </a:r>
            <a:br>
              <a:rPr lang="fr-FR" sz="1800" b="1" dirty="0" smtClean="0">
                <a:solidFill>
                  <a:schemeClr val="tx1"/>
                </a:solidFill>
              </a:rPr>
            </a:br>
            <a:r>
              <a:rPr lang="fr-FR" sz="1800" b="1" dirty="0" smtClean="0">
                <a:solidFill>
                  <a:schemeClr val="tx1"/>
                </a:solidFill>
              </a:rPr>
              <a:t>Qu'attendait Israël !  Qu'attendait Israël 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Douce nuit, sainte nuit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Douce nuit, sainte nuit </dc:title>
  <dc:creator>mary</dc:creator>
  <cp:lastModifiedBy>mary</cp:lastModifiedBy>
  <cp:revision>2</cp:revision>
  <dcterms:created xsi:type="dcterms:W3CDTF">2018-12-12T15:14:00Z</dcterms:created>
  <dcterms:modified xsi:type="dcterms:W3CDTF">2018-12-12T15:32:39Z</dcterms:modified>
</cp:coreProperties>
</file>